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7" r:id="rId3"/>
    <p:sldId id="268" r:id="rId4"/>
    <p:sldId id="257" r:id="rId5"/>
    <p:sldId id="258" r:id="rId6"/>
    <p:sldId id="260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5"/>
            <a:ext cx="8284191" cy="25887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дистанционного обучения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776178" y="5621867"/>
            <a:ext cx="2246489" cy="10950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kk-K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вместе…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753599" y="109182"/>
            <a:ext cx="2297373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Оставайтесь дома</a:t>
            </a:r>
          </a:p>
        </p:txBody>
      </p:sp>
      <p:pic>
        <p:nvPicPr>
          <p:cNvPr id="1027" name="Picture 3" descr="C:\Users\user\Desktop\236551ee254d9648eae3d50e3d1276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726170" y="-40098132"/>
            <a:ext cx="2396888" cy="2460976"/>
          </a:xfrm>
          <a:prstGeom prst="rect">
            <a:avLst/>
          </a:prstGeom>
          <a:noFill/>
        </p:spPr>
      </p:pic>
      <p:sp>
        <p:nvSpPr>
          <p:cNvPr id="1029" name="AutoShape 5" descr="Что такое - компьютер. Устройство компьютера, обучение компьютеру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 descr="Что такое - компьютер. Устройство компьютера, обучение компьютеру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C:\Users\user\Desktop\236551ee254d9648eae3d50e3d1276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2490" y="3080737"/>
            <a:ext cx="3601154" cy="3589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C:\Users\user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5403" y="5289472"/>
            <a:ext cx="1784732" cy="11154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  <a:endParaRPr lang="ru-RU" sz="48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759" y="1476260"/>
            <a:ext cx="9617725" cy="48694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период дистанционного обучения очень важно сохранить у Вашего ребенка интерес и желание учиться. Поэтому Ваша поддержка очень важна и необходима. 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Что Вы можете сделать для обеспечения эффективной среды дистанционного обучения?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54236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Психологи рекомендуют…</a:t>
            </a:r>
            <a:endParaRPr lang="ru-RU" sz="48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743" y="925417"/>
            <a:ext cx="9188068" cy="570673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Родителям ребенка важно самим постараться сохранить спокойное, адекватное и критичное отношение к происходящему. Эмоциональное состояние ребенка напрямую зависит от состояния взрослых. 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Постарайтесь разобраться в рекомендациях, которые вы получаете от школы по организации дистанционного обучения детей. 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Родители могут повысить привлекательность дистанционных уроков, если попробуют «освоить» некоторые из них вместе с ребенком.  Для ребенка — это возможность повысить мотивацию, а для родителей — лучше узнать и понять своих детей.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конце каждого дня подробно обсуждайте с ребенком что получилось, а что пока нет.  Важен диалог и уважительное, дружелюбное общение.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необходимо: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42361"/>
            <a:ext cx="9017509" cy="4499001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ребенку рабочее место, составить режим дня;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 поддерживать дисциплину и организованность ребенка в учебном процессе;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 выполнение заданий и их отправку на проверку учителю;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посильную помощь во время самостоятельной работы ребенка;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осуществлять связь с классным руководителем и учителями-предметниками.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12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8472"/>
            <a:ext cx="8596668" cy="1035586"/>
          </a:xfrm>
        </p:spPr>
        <p:txBody>
          <a:bodyPr>
            <a:normAutofit/>
          </a:bodyPr>
          <a:lstStyle/>
          <a:p>
            <a:pPr algn="ctr"/>
            <a:r>
              <a:rPr lang="kk-KZ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учитывать</a:t>
            </a:r>
            <a:r>
              <a:rPr lang="kk-KZ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22024"/>
            <a:ext cx="9546319" cy="531078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Рабочий стол с оборудованием должен находиться недалеко от естественного освещения.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Компьютер (телефон) должен быть полностью заряжен, рекомендуется побеспокоиться об этом заранее.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Занятия проводятся строго по времени (согласно расписания).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Присоединяться к уроку необходимо вовремя: за 5 минут до его начала.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Онлайн-урок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длится, в зависимости от возраста учащихся, от 10 до 30 минут с перерывом между уроками по 5-10 минут.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12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</a:t>
            </a:r>
            <a:r>
              <a:rPr lang="kk-KZ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4449531"/>
          </a:xfrm>
        </p:spPr>
        <p:txBody>
          <a:bodyPr>
            <a:normAutofit fontScale="92500"/>
          </a:bodyPr>
          <a:lstStyle/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должен строго следовать инструкциям учителя.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комнате должна быть строгая тишина,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отключить 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звуки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Убедитесь, что другие дети и домашние животные в семье не мешают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ребенку.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следить за тем, чтобы ученик не выходил из комнаты, не занимался посторонними делами и не покидал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онлайн-урок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запрещено вмешиваться в объяснение учебного материала учителем.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3" name="Picture 1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8478" y="228715"/>
            <a:ext cx="2828925" cy="1619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64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просим вас </a:t>
            </a:r>
            <a:r>
              <a:rPr lang="kk-KZ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33015"/>
            <a:ext cx="9017509" cy="4934734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Важно, чтобы дети во время занятий были опрятно и аккуратно одеты.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Поговорите с ребенком о безопасности работы в Сети.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ваш ребенок проводит меньше времени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больше времени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уделяет самостоятельной работе.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Проследите,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делает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домашнюю работу вовремя и получите обратную связь от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учителя.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Постарайтесь, чтобы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задания,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литературные книги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уделял время творческим занятиям.</a:t>
            </a:r>
            <a:endParaRPr lang="kk-K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4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user\Desktop\larg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8413" y="3106815"/>
            <a:ext cx="3770523" cy="3552825"/>
          </a:xfrm>
          <a:prstGeom prst="rect">
            <a:avLst/>
          </a:prstGeom>
          <a:noFill/>
        </p:spPr>
      </p:pic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037008" cy="51269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Преимущество дистанционного обучения в том, что оно способствует развитию самостоятельности, дисциплины, ответственности и критического мышления. Задача взрослых - качественная организация учебного процесса и поддержка учащихся. 	Принимая адекватно сегодняшнюю ситуацию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стране, ради нашего будущего, учитесь дома</a:t>
            </a:r>
            <a:endParaRPr lang="kk-KZ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</a:t>
            </a:r>
            <a:r>
              <a:rPr lang="kk-KZ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нами!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08877" y="4583018"/>
            <a:ext cx="1167316" cy="870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686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344</Words>
  <Application>Microsoft Office PowerPoint</Application>
  <PresentationFormat>Произвольный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      Рекомендации родителям по организации дистанционного обучения</vt:lpstr>
      <vt:lpstr>Уважаемые родители!</vt:lpstr>
      <vt:lpstr>Психологи рекомендуют…</vt:lpstr>
      <vt:lpstr>Родителям необходимо:</vt:lpstr>
      <vt:lpstr>Что нужно учитывать…</vt:lpstr>
      <vt:lpstr>Во время урока …</vt:lpstr>
      <vt:lpstr>Мы просим вас …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user</cp:lastModifiedBy>
  <cp:revision>44</cp:revision>
  <dcterms:created xsi:type="dcterms:W3CDTF">2020-03-31T15:26:49Z</dcterms:created>
  <dcterms:modified xsi:type="dcterms:W3CDTF">2020-04-08T12:11:12Z</dcterms:modified>
</cp:coreProperties>
</file>