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cef.org/coronaviru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428604"/>
            <a:ext cx="8458200" cy="5647183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подростки могут защитить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психическое здоровье во время пандемии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короновируса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(COVID-19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)?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6 стратегий для подростков, сталкивающихся с новой (временной)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нормой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Users\user\Desktop\1548212389_0_0_3068_1727_600x0_80_0_0_444b3255c507037cc0836493998942e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4071942"/>
            <a:ext cx="4310066" cy="24280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642918"/>
            <a:ext cx="8686800" cy="3571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. Признайте, что ваше беспокойство - абсолютно нормальная реакция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736"/>
            <a:ext cx="8848756" cy="542926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закрытие школ и тревожные заголовки вызывают у вас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беспокойство, знайте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что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вы не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одиноки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!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самом деле, именно такие эмоции вы и должны испытывать. Психологам давно известно, что чувство тревоги - это нормальная и здоровая реакция, которая предупреждает нас об угрозах и помогает нам принимать меры для самозащиты. Ваше беспокойство поможет вам принять решение, которое является единственно правильным в конкретный момент, например не проводить время с другими людьми или в больших группах, мыть руки и не притрагиваться к своему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лицу.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Такие чувства помогут защитить не только вас самих, но и других.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Хотя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беспокойство в связи с ситуацией вокруг COVID-19 вполне понятно, убедитесь, что вы получаете информацию из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надeжных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источников, например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на сайтах 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ЮНИСЕФ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и Всемирной организации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здравоохранения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или проверяйте любую информацию, получаемую вами из других, возможно менее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надeжных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источников.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И помните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! Есть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много эффективных способов защитить себя и окружающих и испытать уверенность в том, что ситуация находится под контролем.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 Методы отвлечения   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54162"/>
            <a:ext cx="8848756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Психологам </a:t>
            </a: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известно, что, попав в длительные сложные жизненные обстоятельства, очень полезно разделить проблему на две категории: к первой относится то, что мы можем сделать, чтобы решить проблему, а ко второй – то, что не поддается нашему </a:t>
            </a: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контролю.</a:t>
            </a:r>
            <a:endParaRPr lang="ru-RU" sz="3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    Сейчас </a:t>
            </a: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многое попадает во вторую категорию, и это нормально. Но есть метод, который поможет справиться с проблемой, – это метод отвлечения.</a:t>
            </a:r>
            <a:br>
              <a:rPr lang="ru-RU" sz="33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Существуют способы, чтобы успокоиться и обрести баланс в повседневной жизни: заняться домашними делами</a:t>
            </a: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, хобби, </a:t>
            </a: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посмотреть любимый фильм или </a:t>
            </a: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почитать интересную книгу.</a:t>
            </a:r>
            <a:endParaRPr lang="ru-RU" sz="3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28604"/>
            <a:ext cx="8686800" cy="8667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3. Найдите новые способы общения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друзьями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вы хотите проводить время с друзьями, практикуя метод социального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дистанцирования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, социальные сети – отличный способ общения. Проявите творческий подход: примите участие в игре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Tik-Tok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, например. Однако постоянное времяпрепровождение перед монитором и/или в социальных сетях - не самое лучшее решение. Это вредно для здоровья, нерационально и может усугубить чувство тревоги. Вместе с родителями составьте расписание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времени, которое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вы будете проводить за компьютером.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4. Сосредоточьтесь на себе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хотели научиться чему-то новому, начать читать новую книгу или попрактиковаться в игре на музыкальном инструменте? Сейчас для этого самое подходящее время. Сосредоточенность на себе и поиск способов провести с пользой для себя появившееся свободное время – это продуктивный способ позаботиться 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своeм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психическом здоровье.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5. Проживите свои чувства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507209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   Человек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испытывает сильное разочарование, когда он не может принимать участие в мероприятиях с друзьями, заниматься своим хобби или посещать спортивные матчи. Что же является лучшим способом справиться с разочарованием? Разрешите себе прожить его. Когда речь идет о причиняющем боль переживании, то единственный выход из ситуации – прочувствовать данную эмоцию. Если вам грустно, – позвольте себе грустить, и вы быстрее почувствуете себя лучше.</a:t>
            </a:r>
          </a:p>
          <a:p>
            <a:pPr>
              <a:buNone/>
            </a:pP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   Каждый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справляется со своими эмоциями по-разному. Кто-то может заняться искусством, другие захотят поговорить со своими друзьями и разделить с ними общую грусть, испытав при этом чувство сопричастности и единения в период, когда личное общение невозможно. </a:t>
            </a:r>
            <a:r>
              <a:rPr lang="ru-RU" sz="3100" b="1" u="sng" dirty="0" smtClean="0">
                <a:latin typeface="Times New Roman" pitchFamily="18" charset="0"/>
                <a:cs typeface="Times New Roman" pitchFamily="18" charset="0"/>
              </a:rPr>
              <a:t>Важно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, чтобы вы занимались тем, что помогает вам чувствовать себя лучше.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6. Будьте добры к себе и к другим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Некоторые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подростки сталкиваются с травлей и насилием. Если вы стали свидетелем издевательств над другом, поговорите с ним и попытайтесь предложить поддержку. Бездействие может заставить человека думать, что целый мир ополчился против него и что никому нет до него дела. Ваши слова помогут изменить ситуацию к лучшему.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И помните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сейчас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 никогда мы должны думать о том, что информация, которой мы делимся, или слова, которые мы говорим, могут причинить боль другим людям.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1000132"/>
          </a:xfrm>
        </p:spPr>
        <p:txBody>
          <a:bodyPr/>
          <a:lstStyle/>
          <a:p>
            <a:pPr algn="ctr"/>
            <a:r>
              <a:rPr lang="ru-RU" dirty="0" smtClean="0"/>
              <a:t>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Будьте здоровы и счастливы!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user\Desktop\unname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51355" y="1428736"/>
            <a:ext cx="7272471" cy="48577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50</TotalTime>
  <Words>595</Words>
  <PresentationFormat>Экран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Как подростки могут защитить своe психическое здоровье во время пандемии короновируса (COVID-19)?  6 стратегий для подростков, сталкивающихся с новой (временной) нормой </vt:lpstr>
      <vt:lpstr>1. Признайте, что ваше беспокойство - абсолютно нормальная реакция </vt:lpstr>
      <vt:lpstr>2. Методы отвлечения    </vt:lpstr>
      <vt:lpstr>3. Найдите новые способы общения  с друзьями </vt:lpstr>
      <vt:lpstr>4. Сосредоточьтесь на себе </vt:lpstr>
      <vt:lpstr>5. Проживите свои чувства </vt:lpstr>
      <vt:lpstr>6. Будьте добры к себе и к другим </vt:lpstr>
      <vt:lpstr>    Будьте здоровы и счастливы!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подростки могут защитить своe психическое здоровье во время пандемии короновируса (COVID-19)?  6 стратегий для подростков, сталкивающихся с новой (временной) нормой </dc:title>
  <dc:creator>user</dc:creator>
  <cp:lastModifiedBy>user</cp:lastModifiedBy>
  <cp:revision>6</cp:revision>
  <dcterms:created xsi:type="dcterms:W3CDTF">2020-04-08T11:09:32Z</dcterms:created>
  <dcterms:modified xsi:type="dcterms:W3CDTF">2020-04-08T12:10:07Z</dcterms:modified>
</cp:coreProperties>
</file>