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78" r:id="rId10"/>
    <p:sldId id="265" r:id="rId11"/>
    <p:sldId id="274" r:id="rId12"/>
    <p:sldId id="273" r:id="rId13"/>
    <p:sldId id="266" r:id="rId14"/>
    <p:sldId id="275" r:id="rId15"/>
    <p:sldId id="267" r:id="rId16"/>
    <p:sldId id="268" r:id="rId17"/>
    <p:sldId id="269" r:id="rId18"/>
    <p:sldId id="270" r:id="rId19"/>
    <p:sldId id="271" r:id="rId20"/>
    <p:sldId id="277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62B3B6-626C-42EE-BD2B-7709FE4F17D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71572C-66A8-4C7C-ACA2-821F45FAC0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7096" y="476673"/>
            <a:ext cx="8136904" cy="252028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kk-KZ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kk-KZ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8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Деловые бумаги</a:t>
            </a:r>
            <a:endParaRPr lang="ru-RU" sz="8800" dirty="0">
              <a:solidFill>
                <a:schemeClr val="accent5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4221088"/>
            <a:ext cx="6390456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Преподаватель: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Амзина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Гулнар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Сериккызы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Учебное заведение: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ЧУ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Жезказганский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колледж Бизнеса и транспорта»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Дисциплина: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Профессиональный русский язык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Основными стилевыми чертами официально-делового стиля являются следующие: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Точность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не допускающая иного толкования (отсутствие изобразительно-выразительных средств языка)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Краткость (сжатость изложения)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Неличный характер (употребление глаголов 3-го лица мн.числа)</a:t>
            </a:r>
          </a:p>
          <a:p>
            <a:pPr lvl="0"/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Стандартизованность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(обилие устойчивых оборотов: по истечении срока, в установленном порядке, обжалованию не подлежит и т.д.)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Документы официально-делового стиля оформляются по особым стандартам</a:t>
            </a:r>
          </a:p>
          <a:p>
            <a:pPr lvl="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Предписывающий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характер деловых документов (использование цепочки глаголов в неопределенной форме: обязан выполнять…,заключать…,осуществлять… и т.д.)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Отсутствие эмоциональности, экспрессивности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Единая внешняя форма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691680" y="1268760"/>
            <a:ext cx="691276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Виды  деловых бумаг</a:t>
            </a:r>
            <a:endParaRPr lang="ru-RU" sz="32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835696" y="2852936"/>
            <a:ext cx="57606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635896" y="3284984"/>
            <a:ext cx="28803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364088" y="3356992"/>
            <a:ext cx="7200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588224" y="3140968"/>
            <a:ext cx="504056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028384" y="2852936"/>
            <a:ext cx="72008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layer.myshared.ru/7/832082/slides/slide_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20688"/>
            <a:ext cx="7200799" cy="562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Заявление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688632"/>
          </a:xfrm>
        </p:spPr>
        <p:txBody>
          <a:bodyPr>
            <a:noAutofit/>
          </a:bodyPr>
          <a:lstStyle/>
          <a:p>
            <a:pPr marL="3175" indent="173038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Составные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части заявления и их последовательность следующие:</a:t>
            </a:r>
          </a:p>
          <a:p>
            <a:pPr marL="3175" indent="173038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наименование адресата, которому направляется заявление (название учреждения или должностного лица с указанием фамилии, имени, отчества; эта часть заявления располагается по правой стороне листа);</a:t>
            </a:r>
          </a:p>
          <a:p>
            <a:pPr marL="3175" indent="173038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фамилию, имя, отчество и должность заявителя, которые пишутся в родительном падеже без предлога (эта часть тоже располагается по правой стороне листа);</a:t>
            </a:r>
          </a:p>
          <a:p>
            <a:pPr marL="3175" indent="173038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наименование документа (пишется с маленькой буквы посередине строки; после слова «заявление» ставится точка);</a:t>
            </a:r>
          </a:p>
          <a:p>
            <a:pPr marL="3175" indent="173038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текст  просьбы с кратким ее обоснованием (пишется с красной строки);</a:t>
            </a:r>
          </a:p>
          <a:p>
            <a:pPr marL="3175" indent="173038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подпись заявителя (пишется внизу справа).</a:t>
            </a:r>
          </a:p>
          <a:p>
            <a:pPr marL="3175" indent="173038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(ставится слева под текстом ниже подписи).</a:t>
            </a:r>
          </a:p>
          <a:p>
            <a:pPr marL="3175" indent="173038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player.myshared.ru/7/832082/slides/slide_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0648"/>
            <a:ext cx="7704856" cy="555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8003232" cy="3744416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ru-RU" dirty="0" smtClean="0"/>
              <a:t>Директору </a:t>
            </a:r>
            <a:r>
              <a:rPr lang="ru-RU" dirty="0"/>
              <a:t>«СШ №13» </a:t>
            </a:r>
            <a:br>
              <a:rPr lang="ru-RU" dirty="0"/>
            </a:br>
            <a:r>
              <a:rPr lang="ru-RU" dirty="0" err="1" smtClean="0"/>
              <a:t>С.А.Балмаганбетовой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от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Даурена</a:t>
            </a: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Заявление</a:t>
            </a:r>
          </a:p>
          <a:p>
            <a:pPr algn="ctr">
              <a:buNone/>
            </a:pPr>
            <a:endParaRPr lang="ru-RU" dirty="0"/>
          </a:p>
          <a:p>
            <a:pPr algn="just">
              <a:buNone/>
            </a:pPr>
            <a:r>
              <a:rPr lang="ru-RU" dirty="0"/>
              <a:t>Прошу принять меня на работу учителем истории. Прошу не отказывать в моей просьбе. Я буду очень </a:t>
            </a:r>
            <a:r>
              <a:rPr lang="ru-RU" dirty="0" err="1" smtClean="0"/>
              <a:t>старатся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15 </a:t>
            </a:r>
            <a:r>
              <a:rPr lang="ru-RU" dirty="0"/>
              <a:t>августа 2012 год</a:t>
            </a:r>
          </a:p>
          <a:p>
            <a:pPr>
              <a:buNone/>
            </a:pPr>
            <a:r>
              <a:rPr lang="ru-RU" dirty="0" err="1"/>
              <a:t>Ибраев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852912"/>
            <a:ext cx="77048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Почему данное заявление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соответствует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требованиям, предъявляемым к нему?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-99392"/>
            <a:ext cx="7406640" cy="147218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633413"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 заявление директору предприятия с просьбой принять вас на работу.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Как деловой документ автобиография состоит обычно из следующих элементов: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Наименование (заголовок) документа.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Фамилия, имя, отчество.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Дата рождения (число, месяц, год).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 рождения (село, город, район, область, республика и т.д.)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Родители (их полное имя и отчество, чем занимаются).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 (когда, где и какую школу и другие учебные заведения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окончил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Прохождение службы в армии (для военнообязанных).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Трудовая деятельность (где, кем и когда работал и занимаемая должность в настоящее время).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 семьи.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Поощрения, награждения (если имеются).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Подпись (справа).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Дата (слева).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04664"/>
            <a:ext cx="7931224" cy="6192688"/>
          </a:xfrm>
        </p:spPr>
        <p:txBody>
          <a:bodyPr>
            <a:normAutofit fontScale="70000" lnSpcReduction="20000"/>
          </a:bodyPr>
          <a:lstStyle/>
          <a:p>
            <a:pPr marL="3175" indent="350838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Семёнова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Надежда Ивановна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родилась в городе Караганде, а именно в Ленинском районе, 12 ноября 1987 года. Следовательно, по знаку зодиака я - скорпион, родилась в год Собаки. Моя мама,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Семёнова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Наталья Валентиновна, - домохозяйка. Это очень сложный труд. Мой папа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Семёнов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Иван  Павлович, - директор одной из торговых фирм г. Караганды. У меня есть еще сестричка и братик. Они еще в школу не ходят, маленькие. Также есть у меня двоюродная сестра, ей 12 лет. Проучилась я в школе №31, можно сказать, нормально. Затем выучилась на медсестру 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медучилище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Учителя и там, и там говорили, что я прилежная. В свободное время читаю книги, катаюсь на коньках, хожу по магазинам, но больше смотрю телик. Особенно мне нравятся «Большие гонки», интересный там ведущий – Дмитрий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Нагиев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Очень хочу поступить работать в вашу клинику.</a:t>
            </a:r>
          </a:p>
          <a:p>
            <a:pPr marL="3175" indent="350838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7.06.14 г.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лишняя информация содержится в тексте?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Отредактируйте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и запишите его в исправленном виде.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Резюме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848872" cy="576064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Вступление-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Ваше имя, адрес, номер телефона (включая код города). 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Дата рождения .                       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 Гражданство.                            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Семейное положение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Цель (необязательно, но желательно): краткое описание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того,на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получение какой должности и почему Вы претендуете (не более 6 строк, а лучше 2-3).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Основная часть - 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Трудовой опыт в обратном хронологическом порядке (даты начала и окончания работы), наименование организации, должностные обязанности.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 (какой ВУЗ и когда), награды, изученные дисциплины, которые соответствуют Вашей цели.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Дополнительная информация: владение иностранными языками и компьютером, наличие водительских прав, хобби (следует упоминать только в том случае, если оно тесно связано с желаемой работой).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6632"/>
            <a:ext cx="7560840" cy="13681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 урока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научится составлять различные деловые бумаги, необходимые в повседневной жизни.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2276872"/>
            <a:ext cx="7560840" cy="3007746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и углубление сведений об особенностях официально-делового стиля;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умения учащихся пользоваться деловой речью в определённой обстановке, в определённой жизненной ситуации;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составлять заявление и автобиографию по предложенным образцам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           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Лексическая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разминка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7517" y="980728"/>
            <a:ext cx="7890080" cy="526767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1.Описание своей жизни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Описание чьей-то жизни.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3.Документ, которым доверяется кому-нибудь действовать от имени выдавшего этот документ.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Официальное сообщение в устной или письменной просьбе о чём-либо.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5.Сообщение, донесение до всеобщего сведения.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6.Документ в котором в краткой форме но ёмко изложены основные сведения о человеке.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Документ в котором говорится о деловых качествах человека, а также о тех личных качествах, которые могут полнее раскрыть человека 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339752" y="2636912"/>
            <a:ext cx="5688632" cy="792088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3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</a:t>
            </a:r>
            <a:r>
              <a:rPr lang="ru-RU" sz="73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группа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96752"/>
            <a:ext cx="7602048" cy="288032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довести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состоять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выступить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удостоверить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приложить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</a:t>
            </a:r>
            <a:r>
              <a:rPr lang="ru-RU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группа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2629272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довести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(до сведения)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состоять (в браке)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выступить (с докладом, на конференции, на съезде)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удостоверить (личность)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приложить (усилия)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II</a:t>
            </a:r>
            <a:r>
              <a:rPr lang="ru-RU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группа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4124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отменить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вынести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принять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предоставить 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конфисковать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II</a:t>
            </a:r>
            <a:r>
              <a:rPr lang="ru-RU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группа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25216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отменить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(приговор)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вынести (постановление, решение)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принять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внимание)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предоставить (аргументы)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конфисковать (имущество)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II</a:t>
            </a:r>
            <a:r>
              <a:rPr lang="en-US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 </a:t>
            </a:r>
            <a:r>
              <a:rPr lang="ru-RU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группа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412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произвести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обжаловать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возбудить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назначить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II</a:t>
            </a:r>
            <a:r>
              <a:rPr lang="en-US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 </a:t>
            </a:r>
            <a:r>
              <a:rPr lang="ru-RU" sz="8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группа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ru-RU" sz="2000" dirty="0" smtClean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произвести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(расследование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обжаловать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возбудить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(дело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назначить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(срок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привлечь (к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ответственности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675"/>
              </a:spcAft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Признаки официально-делового стиля: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3539" y="1417638"/>
            <a:ext cx="6840760" cy="4342022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лексические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(термины, стандартные обороты речи, штампы)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75000"/>
                </a:schemeClr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грамматические (отглагольные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существительные: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нарушение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расторжение, взыскание, уведомление и т.п.); краткие прилагательные: должен, обязан и т.п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отыменные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предлоги и производные слова: в связи, в виду того что и т.п.)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синтаксические (много обособленных оборотов, однородных членов предложения)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речевые (отсутствие эмоциональности, экспрессии, изобразительно-выразительных средств)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3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1100</Words>
  <Application>Microsoft Office PowerPoint</Application>
  <PresentationFormat>Экран (4:3)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Calibri</vt:lpstr>
      <vt:lpstr>Corbel</vt:lpstr>
      <vt:lpstr>Gill Sans MT</vt:lpstr>
      <vt:lpstr>Monotype Corsiva</vt:lpstr>
      <vt:lpstr>Symbol</vt:lpstr>
      <vt:lpstr>Times New Roman</vt:lpstr>
      <vt:lpstr>Verdana</vt:lpstr>
      <vt:lpstr>Wingdings 2</vt:lpstr>
      <vt:lpstr>Солнцестояние</vt:lpstr>
      <vt:lpstr>Тема урока:             Деловые бумаги</vt:lpstr>
      <vt:lpstr>Презентация PowerPoint</vt:lpstr>
      <vt:lpstr>I группа </vt:lpstr>
      <vt:lpstr>I группа </vt:lpstr>
      <vt:lpstr>II группа </vt:lpstr>
      <vt:lpstr>II группа </vt:lpstr>
      <vt:lpstr>III группа </vt:lpstr>
      <vt:lpstr>III группа </vt:lpstr>
      <vt:lpstr>Признаки официально-делового стиля: </vt:lpstr>
      <vt:lpstr>Основными стилевыми чертами официально-делового стиля являются следующие: </vt:lpstr>
      <vt:lpstr>Презентация PowerPoint</vt:lpstr>
      <vt:lpstr>Презентация PowerPoint</vt:lpstr>
      <vt:lpstr>Заявление  </vt:lpstr>
      <vt:lpstr>Презентация PowerPoint</vt:lpstr>
      <vt:lpstr>Презентация PowerPoint</vt:lpstr>
      <vt:lpstr>Задание</vt:lpstr>
      <vt:lpstr>Как деловой документ автобиография состоит обычно из следующих элементов:  </vt:lpstr>
      <vt:lpstr>Презентация PowerPoint</vt:lpstr>
      <vt:lpstr>Резюме</vt:lpstr>
      <vt:lpstr>                         Лексическая разминка</vt:lpstr>
      <vt:lpstr>Спасибо за внимание!</vt:lpstr>
    </vt:vector>
  </TitlesOfParts>
  <Company>Pirated Aliance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Деловые бумаги</dc:title>
  <dc:creator>Айдон</dc:creator>
  <cp:lastModifiedBy>User</cp:lastModifiedBy>
  <cp:revision>18</cp:revision>
  <dcterms:created xsi:type="dcterms:W3CDTF">2016-11-25T08:18:17Z</dcterms:created>
  <dcterms:modified xsi:type="dcterms:W3CDTF">2020-05-18T15:57:39Z</dcterms:modified>
</cp:coreProperties>
</file>