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32"/>
  </p:notesMasterIdLst>
  <p:sldIdLst>
    <p:sldId id="259" r:id="rId2"/>
    <p:sldId id="262" r:id="rId3"/>
    <p:sldId id="263" r:id="rId4"/>
    <p:sldId id="265" r:id="rId5"/>
    <p:sldId id="287" r:id="rId6"/>
    <p:sldId id="293" r:id="rId7"/>
    <p:sldId id="289" r:id="rId8"/>
    <p:sldId id="290" r:id="rId9"/>
    <p:sldId id="292" r:id="rId10"/>
    <p:sldId id="291" r:id="rId11"/>
    <p:sldId id="266" r:id="rId12"/>
    <p:sldId id="268" r:id="rId13"/>
    <p:sldId id="269" r:id="rId14"/>
    <p:sldId id="271" r:id="rId15"/>
    <p:sldId id="273" r:id="rId16"/>
    <p:sldId id="275" r:id="rId17"/>
    <p:sldId id="276" r:id="rId18"/>
    <p:sldId id="278" r:id="rId19"/>
    <p:sldId id="280" r:id="rId20"/>
    <p:sldId id="282" r:id="rId21"/>
    <p:sldId id="284" r:id="rId22"/>
    <p:sldId id="294" r:id="rId23"/>
    <p:sldId id="295" r:id="rId24"/>
    <p:sldId id="286" r:id="rId25"/>
    <p:sldId id="285" r:id="rId26"/>
    <p:sldId id="283" r:id="rId27"/>
    <p:sldId id="281" r:id="rId28"/>
    <p:sldId id="277" r:id="rId29"/>
    <p:sldId id="274" r:id="rId30"/>
    <p:sldId id="296" r:id="rId3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4404233-01E7-43E2-9602-B803AE581C7C}">
          <p14:sldIdLst>
            <p14:sldId id="259"/>
            <p14:sldId id="262"/>
            <p14:sldId id="263"/>
            <p14:sldId id="265"/>
            <p14:sldId id="287"/>
            <p14:sldId id="293"/>
            <p14:sldId id="289"/>
            <p14:sldId id="290"/>
            <p14:sldId id="292"/>
            <p14:sldId id="291"/>
            <p14:sldId id="266"/>
            <p14:sldId id="268"/>
            <p14:sldId id="269"/>
            <p14:sldId id="271"/>
            <p14:sldId id="273"/>
            <p14:sldId id="275"/>
            <p14:sldId id="276"/>
            <p14:sldId id="278"/>
            <p14:sldId id="280"/>
            <p14:sldId id="282"/>
            <p14:sldId id="284"/>
            <p14:sldId id="294"/>
            <p14:sldId id="295"/>
            <p14:sldId id="286"/>
            <p14:sldId id="285"/>
            <p14:sldId id="283"/>
            <p14:sldId id="281"/>
            <p14:sldId id="277"/>
            <p14:sldId id="274"/>
            <p14:sldId id="296"/>
          </p14:sldIdLst>
        </p14:section>
        <p14:section name="Раздел без заголовка" id="{91F368CC-214C-4F2F-B912-28FE4877396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4" autoAdjust="0"/>
    <p:restoredTop sz="94660"/>
  </p:normalViewPr>
  <p:slideViewPr>
    <p:cSldViewPr>
      <p:cViewPr>
        <p:scale>
          <a:sx n="72" d="100"/>
          <a:sy n="72" d="100"/>
        </p:scale>
        <p:origin x="-100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0A336-53A6-4AAE-BE4F-3CE82638EF41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84F8-6883-49B7-B9B1-87A8C01E8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2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D819-DC1D-4162-A6B2-DE9AA80F0AA9}" type="datetime1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5021-679A-4AE0-8798-30FBF491CA2C}" type="datetime1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4776-3A9E-4402-87CA-8EE431E404BA}" type="datetime1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642C-44AA-4E33-9EB7-E166EDAEA4E5}" type="datetime1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0662-AF05-4D65-BD42-6C855F053D11}" type="datetime1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C0E4-85A7-47AE-9F2A-D51E73B318AD}" type="datetime1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7D-067C-4A60-BB38-F3F33BD806DA}" type="datetime1">
              <a:rPr lang="ru-RU" smtClean="0"/>
              <a:t>04.11.2020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A435-8B88-4E8A-AEBB-B26D271BF43C}" type="datetime1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E816-5241-4AF3-9B3B-81F7D58AE560}" type="datetime1">
              <a:rPr lang="ru-RU" smtClean="0"/>
              <a:t>04.11.2020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D3F8-80EE-4580-BEEE-A4EF8E34768B}" type="datetime1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6434-37BB-47C0-922E-63750C035919}" type="datetime1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E1698B-4C39-4895-8C2A-B509DFA3419E}" type="datetime1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6A1A9-4C62-4822-9F47-4C742C3ED2A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cek.by/wp-content/uploads/2020/06/Bez-imeni-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632848" cy="519742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объединение педагогов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«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Өркен»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35696" y="5733257"/>
            <a:ext cx="6408712" cy="882032"/>
          </a:xfrm>
        </p:spPr>
        <p:txBody>
          <a:bodyPr/>
          <a:lstStyle/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 Татьяна Владимировна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иностранного языка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904656" cy="57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22122"/>
            <a:ext cx="8352928" cy="5827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516367" y="5805265"/>
            <a:ext cx="644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Шафикова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Валериевна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педагогов,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2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1560" y="5661248"/>
            <a:ext cx="7200800" cy="954040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Рахманов Ойрат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Болатович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педагогов НВТП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60648"/>
            <a:ext cx="777686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1560" y="6021289"/>
            <a:ext cx="8064896" cy="594000"/>
          </a:xfrm>
        </p:spPr>
        <p:txBody>
          <a:bodyPr/>
          <a:lstStyle/>
          <a:p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Бодыкова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Елубаевна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физики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1"/>
            <a:ext cx="640871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256584" cy="5733256"/>
          </a:xfrm>
          <a:prstGeom prst="rect">
            <a:avLst/>
          </a:prstGeom>
        </p:spPr>
      </p:pic>
      <p:sp>
        <p:nvSpPr>
          <p:cNvPr id="5" name="Номер слайда 4"/>
          <p:cNvSpPr txBox="1">
            <a:spLocks noGrp="1"/>
          </p:cNvSpPr>
          <p:nvPr>
            <p:ph type="sldNum" sz="quarter" idx="12"/>
          </p:nvPr>
        </p:nvSpPr>
        <p:spPr>
          <a:xfrm>
            <a:off x="1763688" y="610956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Балапанова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Кундыз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Сериковна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химии и биологии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411760" y="6021289"/>
            <a:ext cx="4968552" cy="594000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Пинчук Лариса Григорьевна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математики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2400"/>
            <a:ext cx="5832648" cy="586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907704" y="6093297"/>
            <a:ext cx="5472608" cy="521992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Перепелица Инна Григорьевна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физической культуры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36" y="0"/>
            <a:ext cx="605432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907704" y="5589241"/>
            <a:ext cx="4896544" cy="1026048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Мусабекова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Куляш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Амангельдиевна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эстетического цикла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51845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483768" y="6021289"/>
            <a:ext cx="4320480" cy="594000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Красникова Ирина Владимировна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географии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019377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39752" y="5949281"/>
            <a:ext cx="4824536" cy="666008"/>
          </a:xfrm>
        </p:spPr>
        <p:txBody>
          <a:bodyPr/>
          <a:lstStyle/>
          <a:p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Илимбаева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Гулайман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Батталовна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самопознания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68622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estochka425.ru/sites/default/files/article/image/hello_html_m54a78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743"/>
            <a:ext cx="8964488" cy="68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969" y="620688"/>
            <a:ext cx="8127802" cy="6699034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 в Карагандинской области функционирует Ассоциация педагогов «Өркен», являющаяся общественным объединением.</a:t>
            </a:r>
            <a:b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создания: объединение учителей области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содействия развитию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повышению качества образования в образовательной сфере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619672" y="5517233"/>
            <a:ext cx="5688632" cy="1098056"/>
          </a:xfrm>
        </p:spPr>
        <p:txBody>
          <a:bodyPr/>
          <a:lstStyle/>
          <a:p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Абильхаева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Даукеновна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вожатых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61722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979712" y="5949281"/>
            <a:ext cx="5328592" cy="666008"/>
          </a:xfrm>
        </p:spPr>
        <p:txBody>
          <a:bodyPr/>
          <a:lstStyle/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Баграмова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Гульшат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Тлеугабыловна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инновационных школ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55" y="0"/>
            <a:ext cx="619729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39752" y="5661249"/>
            <a:ext cx="4896544" cy="954040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Ильина Елена Анатольевна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информатики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561662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39752" y="5661249"/>
            <a:ext cx="4896544" cy="95404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Алиева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йнагуль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Сейдазимовна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педагогов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6048672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041860"/>
              </p:ext>
            </p:extLst>
          </p:nvPr>
        </p:nvGraphicFramePr>
        <p:xfrm>
          <a:off x="-2" y="0"/>
          <a:ext cx="9144002" cy="6572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346">
                  <a:extLst>
                    <a:ext uri="{9D8B030D-6E8A-4147-A177-3AD203B41FA5}">
                      <a16:colId xmlns:a16="http://schemas.microsoft.com/office/drawing/2014/main" xmlns="" val="3469649011"/>
                    </a:ext>
                  </a:extLst>
                </a:gridCol>
                <a:gridCol w="2347496">
                  <a:extLst>
                    <a:ext uri="{9D8B030D-6E8A-4147-A177-3AD203B41FA5}">
                      <a16:colId xmlns:a16="http://schemas.microsoft.com/office/drawing/2014/main" xmlns="" val="224890313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91382647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518716632"/>
                    </a:ext>
                  </a:extLst>
                </a:gridCol>
                <a:gridCol w="1475656">
                  <a:extLst>
                    <a:ext uri="{9D8B030D-6E8A-4147-A177-3AD203B41FA5}">
                      <a16:colId xmlns:a16="http://schemas.microsoft.com/office/drawing/2014/main" xmlns="" val="1017739899"/>
                    </a:ext>
                  </a:extLst>
                </a:gridCol>
              </a:tblGrid>
              <a:tr h="255569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extLst>
                  <a:ext uri="{0D108BD9-81ED-4DB2-BD59-A6C34878D82A}">
                    <a16:rowId xmlns:a16="http://schemas.microsoft.com/office/drawing/2014/main" xmlns="" val="3580636145"/>
                  </a:ext>
                </a:extLst>
              </a:tr>
              <a:tr h="727178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Темерханова Лазат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Аскаровна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Ассоциации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СШИ «Дарын»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87012986902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extLst>
                  <a:ext uri="{0D108BD9-81ED-4DB2-BD59-A6C34878D82A}">
                    <a16:rowId xmlns:a16="http://schemas.microsoft.com/office/drawing/2014/main" xmlns="" val="467237447"/>
                  </a:ext>
                </a:extLst>
              </a:tr>
              <a:tr h="727178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Калекина Бакытгуль Аманжоловна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 №62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87750712491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extLst>
                  <a:ext uri="{0D108BD9-81ED-4DB2-BD59-A6C34878D82A}">
                    <a16:rowId xmlns:a16="http://schemas.microsoft.com/office/drawing/2014/main" xmlns="" val="4059748396"/>
                  </a:ext>
                </a:extLst>
              </a:tr>
              <a:tr h="1221651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Карашулакова Бахыт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Рыскуловна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я/с «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Балдаурен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87756007990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168" marR="53168" marT="0" marB="0"/>
                </a:tc>
                <a:extLst>
                  <a:ext uri="{0D108BD9-81ED-4DB2-BD59-A6C34878D82A}">
                    <a16:rowId xmlns:a16="http://schemas.microsoft.com/office/drawing/2014/main" xmlns="" val="4258789626"/>
                  </a:ext>
                </a:extLst>
              </a:tr>
              <a:tr h="17161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Акмагамбетова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Акшегуль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Мажитовна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92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87029683922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extLst>
                  <a:ext uri="{0D108BD9-81ED-4DB2-BD59-A6C34878D82A}">
                    <a16:rowId xmlns:a16="http://schemas.microsoft.com/office/drawing/2014/main" xmlns="" val="3030921326"/>
                  </a:ext>
                </a:extLst>
              </a:tr>
              <a:tr h="974415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3168" marR="53168" marT="0" marB="0"/>
                </a:tc>
                <a:extLst>
                  <a:ext uri="{0D108BD9-81ED-4DB2-BD59-A6C34878D82A}">
                    <a16:rowId xmlns:a16="http://schemas.microsoft.com/office/drawing/2014/main" xmlns="" val="575436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73695"/>
              </p:ext>
            </p:extLst>
          </p:nvPr>
        </p:nvGraphicFramePr>
        <p:xfrm>
          <a:off x="-1" y="0"/>
          <a:ext cx="9144002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346">
                  <a:extLst>
                    <a:ext uri="{9D8B030D-6E8A-4147-A177-3AD203B41FA5}">
                      <a16:colId xmlns:a16="http://schemas.microsoft.com/office/drawing/2014/main" xmlns="" val="2284736681"/>
                    </a:ext>
                  </a:extLst>
                </a:gridCol>
                <a:gridCol w="2131471">
                  <a:extLst>
                    <a:ext uri="{9D8B030D-6E8A-4147-A177-3AD203B41FA5}">
                      <a16:colId xmlns:a16="http://schemas.microsoft.com/office/drawing/2014/main" xmlns="" val="37369101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120273333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3983604303"/>
                    </a:ext>
                  </a:extLst>
                </a:gridCol>
                <a:gridCol w="1763689">
                  <a:extLst>
                    <a:ext uri="{9D8B030D-6E8A-4147-A177-3AD203B41FA5}">
                      <a16:colId xmlns:a16="http://schemas.microsoft.com/office/drawing/2014/main" xmlns="" val="2393267862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Ынтыкбаева Ляззат Жумашевна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казахского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литература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г.Темиртау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ш-л № 20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87475329651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xmlns="" val="98732631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Цемох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Светлана Михайловна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литература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СШИ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им.Нурмакова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87003546901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xmlns="" val="1828423405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Татьяна Владимировна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иностранного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г.Темиртау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ПТКЛ № 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87013844077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xmlns="" val="4028508805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Тапенова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Айнур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Сагатовна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СШИ им.Нурмакова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87785479829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xmlns="" val="289842737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Пинчук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Лариса Григорьевна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математики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 СОШ № 52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87052522371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xmlns="" val="1546259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2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29080"/>
              </p:ext>
            </p:extLst>
          </p:nvPr>
        </p:nvGraphicFramePr>
        <p:xfrm>
          <a:off x="-1" y="-2"/>
          <a:ext cx="9144002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346">
                  <a:extLst>
                    <a:ext uri="{9D8B030D-6E8A-4147-A177-3AD203B41FA5}">
                      <a16:colId xmlns:a16="http://schemas.microsoft.com/office/drawing/2014/main" xmlns="" val="531961775"/>
                    </a:ext>
                  </a:extLst>
                </a:gridCol>
                <a:gridCol w="2203479">
                  <a:extLst>
                    <a:ext uri="{9D8B030D-6E8A-4147-A177-3AD203B41FA5}">
                      <a16:colId xmlns:a16="http://schemas.microsoft.com/office/drawing/2014/main" xmlns="" val="294664875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327784336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854164904"/>
                    </a:ext>
                  </a:extLst>
                </a:gridCol>
                <a:gridCol w="1763689">
                  <a:extLst>
                    <a:ext uri="{9D8B030D-6E8A-4147-A177-3AD203B41FA5}">
                      <a16:colId xmlns:a16="http://schemas.microsoft.com/office/drawing/2014/main" xmlns="" val="1987825387"/>
                    </a:ext>
                  </a:extLst>
                </a:gridCol>
              </a:tblGrid>
              <a:tr h="1285875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Ильина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Елена Анатольевна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информатики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 гимназия № 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87027375077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xmlns="" val="495226065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Бодыкова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Елюбаевна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физики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ОСШ № 81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87012233264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xmlns="" val="2571033294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Балапанова Кундыз Сериковна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биологии 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 гимназия № 92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87051599435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xmlns="" val="375352953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Красникова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Ирина Владимировна 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географии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87009764871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xmlns="" val="3140109709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Рахманов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Ойрат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Болатович</a:t>
                      </a: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НВТП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№41 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87789411541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xmlns="" val="2501468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4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749826"/>
              </p:ext>
            </p:extLst>
          </p:nvPr>
        </p:nvGraphicFramePr>
        <p:xfrm>
          <a:off x="-1" y="-2"/>
          <a:ext cx="9144001" cy="685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744">
                  <a:extLst>
                    <a:ext uri="{9D8B030D-6E8A-4147-A177-3AD203B41FA5}">
                      <a16:colId xmlns:a16="http://schemas.microsoft.com/office/drawing/2014/main" xmlns="" val="27675140"/>
                    </a:ext>
                  </a:extLst>
                </a:gridCol>
                <a:gridCol w="2576121">
                  <a:extLst>
                    <a:ext uri="{9D8B030D-6E8A-4147-A177-3AD203B41FA5}">
                      <a16:colId xmlns:a16="http://schemas.microsoft.com/office/drawing/2014/main" xmlns="" val="120656667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181290421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821583333"/>
                    </a:ext>
                  </a:extLst>
                </a:gridCol>
                <a:gridCol w="1763688">
                  <a:extLst>
                    <a:ext uri="{9D8B030D-6E8A-4147-A177-3AD203B41FA5}">
                      <a16:colId xmlns:a16="http://schemas.microsoft.com/office/drawing/2014/main" xmlns="" val="3319955200"/>
                    </a:ext>
                  </a:extLst>
                </a:gridCol>
              </a:tblGrid>
              <a:tr h="144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Перепелица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Инна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Григорьевна</a:t>
                      </a: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г.Шахтинск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 № 7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87013995493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xmlns="" val="2604265582"/>
                  </a:ext>
                </a:extLst>
              </a:tr>
              <a:tr h="180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Мусабекова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Куляш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Амангельдиевна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эстетического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труд, музыка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№93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87011503347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xmlns="" val="615180879"/>
                  </a:ext>
                </a:extLst>
              </a:tr>
              <a:tr h="1082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Абильхаева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Даукеновна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вожатых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№59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вожатая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87009920755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xmlns="" val="3612274694"/>
                  </a:ext>
                </a:extLst>
              </a:tr>
              <a:tr h="1082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Илимбаева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Гуляйман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Батталовна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самопознания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ШГ №102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87023389913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xmlns="" val="3962833062"/>
                  </a:ext>
                </a:extLst>
              </a:tr>
              <a:tr h="144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Баграмова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Гульшат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Тлеугабыловна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инновационных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образования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87770721717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xmlns="" val="208151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1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37707"/>
              </p:ext>
            </p:extLst>
          </p:nvPr>
        </p:nvGraphicFramePr>
        <p:xfrm>
          <a:off x="-3" y="-2"/>
          <a:ext cx="9144002" cy="6922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343">
                  <a:extLst>
                    <a:ext uri="{9D8B030D-6E8A-4147-A177-3AD203B41FA5}">
                      <a16:colId xmlns:a16="http://schemas.microsoft.com/office/drawing/2014/main" xmlns="" val="795431219"/>
                    </a:ext>
                  </a:extLst>
                </a:gridCol>
                <a:gridCol w="2579516">
                  <a:extLst>
                    <a:ext uri="{9D8B030D-6E8A-4147-A177-3AD203B41FA5}">
                      <a16:colId xmlns:a16="http://schemas.microsoft.com/office/drawing/2014/main" xmlns="" val="173684224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50909610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1657987162"/>
                    </a:ext>
                  </a:extLst>
                </a:gridCol>
                <a:gridCol w="1691679">
                  <a:extLst>
                    <a:ext uri="{9D8B030D-6E8A-4147-A177-3AD203B41FA5}">
                      <a16:colId xmlns:a16="http://schemas.microsoft.com/office/drawing/2014/main" xmlns="" val="1029487089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Байсимакова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Айгуль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Болатовна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психологов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СШИ «Дарын»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87026563414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extLst>
                  <a:ext uri="{0D108BD9-81ED-4DB2-BD59-A6C34878D82A}">
                    <a16:rowId xmlns:a16="http://schemas.microsoft.com/office/drawing/2014/main" xmlns="" val="2532540086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Манагарова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Ирина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Васильевна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бизнеса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№58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87054108454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extLst>
                  <a:ext uri="{0D108BD9-81ED-4DB2-BD59-A6C34878D82A}">
                    <a16:rowId xmlns:a16="http://schemas.microsoft.com/office/drawing/2014/main" xmlns="" val="1805445936"/>
                  </a:ext>
                </a:extLst>
              </a:tr>
              <a:tr h="2286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Шафикова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Кристина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Валерьевна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реализующих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инклюзивное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г.Балхаш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87774169101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extLst>
                  <a:ext uri="{0D108BD9-81ED-4DB2-BD59-A6C34878D82A}">
                    <a16:rowId xmlns:a16="http://schemas.microsoft.com/office/drawing/2014/main" xmlns="" val="1733576159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Алиева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Айнагуль Сейдазимовна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 образования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ДМШ №1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87712597788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extLst>
                  <a:ext uri="{0D108BD9-81ED-4DB2-BD59-A6C34878D82A}">
                    <a16:rowId xmlns:a16="http://schemas.microsoft.com/office/drawing/2014/main" xmlns="" val="121138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8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75656" y="5085184"/>
            <a:ext cx="6624736" cy="1224136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 2020 года на базе учебно-методического центра развития образования состоялось установочное заседание Ассоциации педагогов Карагандинской области «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Kulnarsha\Downloads\IMG_07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5"/>
            <a:ext cx="7848872" cy="4495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436" y="4077073"/>
            <a:ext cx="7293814" cy="2780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media.75.ru/xn--h1aheeo5a/resources/66989/9-5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" y="4365104"/>
            <a:ext cx="914400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направление</a:t>
            </a:r>
            <a:r>
              <a:rPr lang="kk-KZ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 обучение,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начальная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и литература,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русский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и литература,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языки,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история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информатика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химия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биология,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НВТП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предметы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эстетического цикла,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сихологическая служба                              учителя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школ,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основ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 и бизнеса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самопознания;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ожатые,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педагоги, реализующие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1560" y="404664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 регионах городские/районные Ассоциации согласно направлениям областной Ассоциации (это могут быть городские/районные методические объединения учителей)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октября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городской/районной Ассоциации на электронный адрес УМЦ РО КО (форма: слайды-список областной Ассоциации).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23 октября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 УМЦ РО КО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городской/районной Ассоциации.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Методист, курирующий данное направление-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Ахмалтдинова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Кульнарша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Базарбаевна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87768473179,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WhatsApp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-87756250833.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517232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Лаззат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Аскаровна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Темерханова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Председатель областной Ассоциации </a:t>
            </a:r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4076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35696" y="5733257"/>
            <a:ext cx="6408712" cy="882032"/>
          </a:xfrm>
        </p:spPr>
        <p:txBody>
          <a:bodyPr/>
          <a:lstStyle/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Калекина 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Бакытгуль </a:t>
            </a: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Аманжоловна,</a:t>
            </a:r>
          </a:p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</a:rPr>
              <a:t>Заместитель председателя – Калекина Бакытгуль Аманжоловна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516632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35696" y="5733257"/>
            <a:ext cx="6408712" cy="882032"/>
          </a:xfrm>
        </p:spPr>
        <p:txBody>
          <a:bodyPr/>
          <a:lstStyle/>
          <a:p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Карашолакова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Бахыт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Рыскуловна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дошкольного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обучения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200800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46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35696" y="5733257"/>
            <a:ext cx="6408712" cy="882032"/>
          </a:xfrm>
        </p:spPr>
        <p:txBody>
          <a:bodyPr/>
          <a:lstStyle/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Акмагамбетова Акшегуль Мажитовна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начальной школы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55" y="0"/>
            <a:ext cx="5133490" cy="57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35696" y="5733257"/>
            <a:ext cx="6408712" cy="882032"/>
          </a:xfrm>
        </p:spPr>
        <p:txBody>
          <a:bodyPr/>
          <a:lstStyle/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Интыкбаева Лаззат Жумашовна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казахского языка и литературы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308054" cy="57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35696" y="5733257"/>
            <a:ext cx="6408712" cy="882032"/>
          </a:xfrm>
        </p:spPr>
        <p:txBody>
          <a:bodyPr/>
          <a:lstStyle/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Цемох Светлана Михайловна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русского языка и литературы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116632"/>
            <a:ext cx="496934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634</Words>
  <Application>Microsoft Office PowerPoint</Application>
  <PresentationFormat>Экран (4:3)</PresentationFormat>
  <Paragraphs>311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Общественное объединение педагогов Карагандинской области «Өркен»  </vt:lpstr>
      <vt:lpstr>  С 2016 года в Карагандинской области функционирует Ассоциация педагогов «Өркен», являющаяся общественным объединением.  Цель создания: объединение учителей области для содействия развитию и повышению качества образования в образовательной сфере.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УМЦ</dc:creator>
  <cp:lastModifiedBy>Kulnarsha</cp:lastModifiedBy>
  <cp:revision>133</cp:revision>
  <cp:lastPrinted>2019-06-07T03:58:59Z</cp:lastPrinted>
  <dcterms:created xsi:type="dcterms:W3CDTF">2016-04-13T03:30:59Z</dcterms:created>
  <dcterms:modified xsi:type="dcterms:W3CDTF">2020-11-04T05:50:33Z</dcterms:modified>
</cp:coreProperties>
</file>