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1" r:id="rId2"/>
    <p:sldId id="280" r:id="rId3"/>
    <p:sldId id="282" r:id="rId4"/>
    <p:sldId id="287" r:id="rId5"/>
    <p:sldId id="285" r:id="rId6"/>
    <p:sldId id="288" r:id="rId7"/>
    <p:sldId id="284" r:id="rId8"/>
    <p:sldId id="289" r:id="rId9"/>
    <p:sldId id="283" r:id="rId10"/>
    <p:sldId id="290" r:id="rId11"/>
    <p:sldId id="286" r:id="rId12"/>
    <p:sldId id="29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629" autoAdjust="0"/>
    <p:restoredTop sz="94660"/>
  </p:normalViewPr>
  <p:slideViewPr>
    <p:cSldViewPr>
      <p:cViewPr>
        <p:scale>
          <a:sx n="67" d="100"/>
          <a:sy n="67" d="100"/>
        </p:scale>
        <p:origin x="-1944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8E9B1-85ED-4D26-86C6-A37473D82D03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A4748-C6AB-43DA-A600-6A6226405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06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A4748-C6AB-43DA-A600-6A6226405AF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684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7A22B-7B3D-4C52-AAEB-A7976425A7E3}" type="datetime1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Болашаққа жолдама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8150-4F1D-4A3A-B06E-74C001BDE7CC}" type="datetime1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Болашаққа жолдама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6BF8-DA79-4C77-898B-0727A9CA88AD}" type="datetime1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Болашаққа жолдама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60AD-5350-4E2B-AB73-DF9F783F9FA7}" type="datetime1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Болашаққа жолдама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9C016-D012-47BB-A501-A990949F1702}" type="datetime1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Болашаққа жолдама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E36D-D841-46F8-B516-407F76FB911D}" type="datetime1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Болашаққа жолдама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F482-EBC6-4C41-A5E4-867D1A5BC009}" type="datetime1">
              <a:rPr lang="ru-RU" smtClean="0"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Болашаққа жолдама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98AE-59AE-44D7-A807-1C635E1B49B7}" type="datetime1">
              <a:rPr lang="ru-RU" smtClean="0"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Болашаққа жолдама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7C96-B311-4475-BE40-C1227BE202BD}" type="datetime1">
              <a:rPr lang="ru-RU" smtClean="0"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Болашаққа жолдама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629F-851E-4A83-BABA-156C443A9780}" type="datetime1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Болашаққа жолдама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C149-8CEF-4D78-9A1D-4522C425058C}" type="datetime1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Болашаққа жолдама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DB327-B95C-40D2-8058-032ADCC4CF5C}" type="datetime1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Болашаққа жолдама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C:\Users\Nout92\Downloads\1611211026_50-p-fon-po-proforientatsii-dlya-prezentatsii-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0" y="6093296"/>
            <a:ext cx="2143325" cy="67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980728"/>
            <a:ext cx="4752528" cy="1152128"/>
          </a:xfrm>
          <a:solidFill>
            <a:schemeClr val="lt1">
              <a:alpha val="52000"/>
            </a:schemeClr>
          </a:solidFill>
          <a:ln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Болашаққа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жолдама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форумы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915816" y="260647"/>
            <a:ext cx="5472608" cy="432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Қарағанды </a:t>
            </a:r>
            <a:r>
              <a:rPr lang="kk-KZ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облысы </a:t>
            </a:r>
            <a:r>
              <a:rPr lang="kk-K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 беруді дамытудың </a:t>
            </a:r>
            <a:endParaRPr lang="kk-KZ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ОҚУ-ӘДІСТЕМЕЛІК ОРТАЛЫҒЫ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Қарағанды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- 2021ж.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6290" y="2389358"/>
            <a:ext cx="5953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ФОРУМНЫҢ МАҚСАТЫ </a:t>
            </a:r>
            <a:r>
              <a:rPr lang="kk-KZ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облыстың білім беру ұйымдарында кәсіптік бағдар беру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жұмысының </a:t>
            </a:r>
          </a:p>
          <a:p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тиімділігін 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917" y="3601969"/>
            <a:ext cx="86101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ФОРУМДЫ ӨТКІЗУ </a:t>
            </a:r>
            <a:r>
              <a:rPr lang="kk-KZ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КЕЗЕҢДЕРІ: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кезең-аудандық-қалалық: </a:t>
            </a:r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жылдың </a:t>
            </a:r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 наурызы 15 сәуірі күндері аралығында 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өтеді.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kk-K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кезең-облыстық: </a:t>
            </a:r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 жылдың 30 сәуірі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kk-KZ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Облыстық </a:t>
            </a:r>
            <a:r>
              <a:rPr lang="kk-K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«БОЛАШАҚҚА ЖОЛДАМА» 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ФОРУМЫНЫҢ БІРЫҢҒАЙ КҮНІНЕ</a:t>
            </a:r>
            <a:r>
              <a:rPr lang="kk-K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қатысуға әр өңірден 1-2 үздік жұмыс (бағыттар бойынша) 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жолданады.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43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Nout92\Desktop\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58" y="358683"/>
            <a:ext cx="1813354" cy="100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5" descr="https://kartinkinaden.ru/uploads/posts/2021-01/1611211062_42-p-fon-po-proforientatsii-dlya-prezentatsii-4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75856" y="174017"/>
            <a:ext cx="4999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бизнес стартап проектов учащихся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543349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площадки </a:t>
            </a: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предпринимательских компетенций подрастающего поколения</a:t>
            </a:r>
          </a:p>
          <a:p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064" y="1268760"/>
            <a:ext cx="866489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демонстрация </a:t>
            </a: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лучшего опыта стартап идей школьников,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уровня знаний обучающихся в области малого и среднего бизнеса,  взаимодействия с инвестиционными институтами;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поиск предпринимательских проектов, перспективных для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социально-экономического развития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района, города,</a:t>
            </a: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области;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банка стартапов «Инкубатор идей».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44064" y="2780928"/>
            <a:ext cx="943304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 работ: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стартапы;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бизнес проекты;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интересные бизнес-идеи для школьников;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бизнес проекты по продаже;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бизнес идеи по услугам;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бизнес-идеи в сфере туризма, здравоохранения, образования, экологии и т.д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социальные бизнес проекты.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Критерии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оценки </a:t>
            </a:r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изнес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-проектов: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изнес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-проекта;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Доходность и сроки реализации </a:t>
            </a: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изнес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-проекта.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Экономическая эффективность и финансовая устойчивость Бизнес-проекта.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Конкурентоспособность продукции (услуг).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 успеха (практическая реализация)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Бизнес-проекты оцениваются по 3-х бальной шкале экспертной комиссии, каждому критерию присваивается от 0 до </a:t>
            </a: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баллов (0,1,2</a:t>
            </a: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,3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б)</a:t>
            </a:r>
          </a:p>
          <a:p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3728" y="1068023"/>
            <a:ext cx="2050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площадки: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8289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5" descr="https://kartinkinaden.ru/uploads/posts/2021-01/1611211062_42-p-fon-po-proforientatsii-dlya-prezentatsii-4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4664"/>
            <a:ext cx="2040161" cy="136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7904" y="178317"/>
            <a:ext cx="3157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«Мамандықтар жәрмеңкесі»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3082" y="620688"/>
            <a:ext cx="65073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жеке тұлғаның жеке ерекшеліктерін және нарықтық экономика жағдайында еңбек ресурстарын ұтымды бөлу қажеттілігін ескере отырып, жоғары сынып оқушыларының кәсіптік өзін-өзі анықтауына ықпал ету.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8786" y="1974905"/>
            <a:ext cx="861369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Міндеттері:</a:t>
            </a:r>
          </a:p>
          <a:p>
            <a:pPr lvl="0"/>
            <a:r>
              <a:rPr lang="kk-KZ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 таңдауға және білім траекториясын дамытуға көмек көрсету;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еңбек қызметіне қойылатын талаптармен танысу арқылы болашақ мамандықтың бейнесін қалыптастыру;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қазіргі </a:t>
            </a:r>
            <a:r>
              <a:rPr lang="kk-K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 мамандықтарға сұранысы жоғары және болашақта көп сұранысқа ие болатын  мамандықтар бойынша ақпарат базасын құру.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Қатысушылар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Қарағанды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облысының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ЖОО-лары мен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колледждері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Жәрмеңкенің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бағыттары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Болашақ бейнесін модельдеу» </a:t>
            </a:r>
            <a:endParaRPr lang="kk-KZ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Болашаққа  алғашқы қадамдар</a:t>
            </a: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lvl="0" indent="-342900">
              <a:buFont typeface="+mj-lt"/>
              <a:buAutoNum type="arabicPeriod"/>
            </a:pP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«Студенттік мозаика</a:t>
            </a: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pPr marL="342900" lvl="0" indent="-342900">
              <a:buFont typeface="+mj-lt"/>
              <a:buAutoNum type="arabicPeriod"/>
            </a:pP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«Жаңа мамандықтар атласы</a:t>
            </a: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lvl="0" indent="-342900">
              <a:buFont typeface="+mj-lt"/>
              <a:buAutoNum type="arabicPeriod"/>
            </a:pP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«Әкелер мен балалар»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78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5" descr="https://kartinkinaden.ru/uploads/posts/2021-01/1611211062_42-p-fon-po-proforientatsii-dlya-prezentatsii-4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4664"/>
            <a:ext cx="2040161" cy="136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7904" y="178317"/>
            <a:ext cx="2580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«Ярмарка профессий»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3082" y="620688"/>
            <a:ext cx="650739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содействие профессиональному самоопределению обучающихся старших классов с учетом индивидуальных особенностей личности и необходимости рационального распределения трудовых ресурсов в условиях рыночной экономики.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8786" y="1974905"/>
            <a:ext cx="861369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Ярмарки: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оказать помощь в выборе профессии и образовательной траектории развития,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сформировать образ будущей профессии через знакомство с требованиями, предъявляемыми к трудовой деятельности,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информационной базы по востребованным профессиям настоящего и профессиям будущего.</a:t>
            </a: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ВУЗы и колледжи Карагандинской области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Ярмарки: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«Перспективные профессии»;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«Первые шаги в будущее»;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«Студенческая мозаика»;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«Атлас новых профессий»;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«Отцы и дети».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5155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Nout92\Downloads\1611210967_25-p-fon-po-proforientatsii-dlya-prezentatsii-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767402"/>
            <a:ext cx="2562597" cy="169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Nout92\Desktop\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68" y="4712231"/>
            <a:ext cx="2445997" cy="150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Болашаққа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жолдама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5738" y="3380221"/>
            <a:ext cx="352810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kk-K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ЖОО мен колледждердің </a:t>
            </a:r>
            <a:r>
              <a:rPr lang="kk-KZ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«Мамандықтар жәрмеңкесі»</a:t>
            </a:r>
            <a:r>
              <a:rPr lang="kk-KZ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кәсіптік </a:t>
            </a:r>
            <a:r>
              <a:rPr lang="kk-KZ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сынамалары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81498"/>
            <a:ext cx="3979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ФОРУМДЫ ӨТКІЗУ 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КЕЗЕҢДЕРІ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5273" y="451591"/>
            <a:ext cx="30963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kk-KZ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«Үздік авторлық бағдарлама» </a:t>
            </a:r>
            <a:r>
              <a:rPr lang="kk-K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шеберлік сыныптары / «Медицина сыныптары», «Педагогикалық сыныптар», «ІТ сыныптар», «Агрокласс», «Инженерлік сыныптар», «Сәулет», «Жас блогер», «Жас журналист», «Графика және дизайн», «AvtoCAD негіздерімен автоматтандырылған жобалау», «Кәсіптік оқыту инновациялары», «Маркшейдерлік іс», «Археология» вариативтік бейінді курстары/ ЖОО оқытушылары мен пән мұғалімдері өткізеді.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974387" y="404663"/>
            <a:ext cx="297694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«Жаңа мамандықтар атласы» </a:t>
            </a:r>
            <a:r>
              <a:rPr lang="kk-KZ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байқауы,</a:t>
            </a:r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«Мектептер мен ЖОО-лардың </a:t>
            </a:r>
            <a:r>
              <a:rPr lang="kk-KZ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кәсіптік </a:t>
            </a:r>
            <a:r>
              <a:rPr lang="kk-K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бағдарлау бейнероликтері» бейнефильмдерін көру</a:t>
            </a:r>
            <a:r>
              <a:rPr lang="kk-K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(жалпы ұзақтығы </a:t>
            </a:r>
            <a:r>
              <a:rPr lang="kk-KZ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минут</a:t>
            </a:r>
            <a:r>
              <a:rPr lang="kk-K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AutoShape 5" descr="https://kartinkinaden.ru/uploads/posts/2021-01/1611211062_42-p-fon-po-proforientatsii-dlya-prezentatsii-4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C:\Users\Nout92\Desktop\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980" y="1618315"/>
            <a:ext cx="2415430" cy="159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16577" y="681662"/>
            <a:ext cx="27661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kk-KZ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«Үздік кәсіптік </a:t>
            </a:r>
            <a:r>
              <a:rPr lang="kk-K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бағдарлаушы» конкурсы /үздік жұмыс тәжірибесін көрсету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41995" y="3554795"/>
            <a:ext cx="28083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kk-KZ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 бизнес стартап жобаларының көрмесі</a:t>
            </a:r>
            <a:r>
              <a:rPr lang="kk-KZ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оқушылардың үздік жобаларын көрсету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821" y="4437112"/>
            <a:ext cx="2256080" cy="151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https://cdn1.lockerdome.com/uploads/bc10602ea413e6c135ac925e4c4a92b4d819f6cf43846407bae49fd152b64b8c_faceboo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525" y="1794552"/>
            <a:ext cx="3078670" cy="153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98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Nout92\Downloads\1611210967_25-p-fon-po-proforientatsii-dlya-prezentatsii-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2058541" cy="136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Болашаққа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жолдама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- 2021»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5" descr="https://kartinkinaden.ru/uploads/posts/2021-01/1611211062_42-p-fon-po-proforientatsii-dlya-prezentatsii-4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911490" y="174017"/>
            <a:ext cx="5548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«ҮЗДІК АВТОРЛЫҚ БАҒДАРЛАМА»  шеберлік сыныптары </a:t>
            </a:r>
            <a:r>
              <a:rPr lang="kk-KZ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алаңы</a:t>
            </a:r>
            <a:endParaRPr lang="ru-RU" sz="1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0683" y="760986"/>
            <a:ext cx="670179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Мақсаты </a:t>
            </a:r>
            <a:r>
              <a:rPr lang="kk-KZ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педагогтердің озық авторлық тәжірибесін анықтау және тарату </a:t>
            </a:r>
            <a:endParaRPr lang="kk-KZ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Негізгі міндеттері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lvl="0" indent="-342900">
              <a:buFont typeface="+mj-lt"/>
              <a:buAutoNum type="arabicPeriod"/>
            </a:pPr>
            <a:r>
              <a:rPr lang="kk-KZ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үздік авторлық бағдарламаларды анықтау;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kk-KZ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педагогтердің шығармашылық әлеуетін қолдау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342900" lvl="0" indent="-342900">
              <a:buFont typeface="+mj-lt"/>
              <a:buAutoNum type="arabicPeriod"/>
            </a:pPr>
            <a:r>
              <a:rPr lang="kk-KZ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оқыту тәжірибесінде өз әзірлемелерін қолдануға және пайдалануға мүмкіндік беру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342900" lvl="0" indent="-342900">
              <a:buFont typeface="+mj-lt"/>
              <a:buAutoNum type="arabicPeriod"/>
            </a:pPr>
            <a:r>
              <a:rPr lang="kk-KZ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үздік педагогикалық тәжірибе идеяларын тарату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342900" lvl="0" indent="-342900">
              <a:buFont typeface="+mj-lt"/>
              <a:buAutoNum type="arabicPeriod"/>
            </a:pPr>
            <a:r>
              <a:rPr lang="kk-KZ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жобалық қызмет тәжірибесін жинақтау.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7975" y="3434316"/>
            <a:ext cx="52141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Алаңның негізгі бағыттары: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kk-K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«Педагогтардың </a:t>
            </a:r>
            <a:r>
              <a:rPr lang="kk-KZ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үздік авторлық бағдарламасы»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kk-K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«Жобалық </a:t>
            </a:r>
            <a:r>
              <a:rPr lang="kk-KZ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қызметтің үздік бағдарламасы»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393" y="4717886"/>
            <a:ext cx="58233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Бағалау критерийлері: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kk-KZ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педагогикалық мақсаттылығы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lvl="0" indent="-342900">
              <a:buFont typeface="+mj-lt"/>
              <a:buAutoNum type="arabicPeriod"/>
            </a:pPr>
            <a:r>
              <a:rPr lang="kk-KZ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өзектілігі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>
              <a:buFont typeface="+mj-lt"/>
              <a:buAutoNum type="arabicPeriod"/>
            </a:pPr>
            <a:r>
              <a:rPr lang="kk-KZ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педагогикалық </a:t>
            </a:r>
            <a:r>
              <a:rPr lang="kk-KZ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жаңалығы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kk-KZ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жұмыс тәжірибесін тарату және тираждау мүмкіндігі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925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Nout92\Downloads\1611210967_25-p-fon-po-proforientatsii-dlya-prezentatsii-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2058541" cy="136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«Билет в будущее - 2021год»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5" descr="https://kartinkinaden.ru/uploads/posts/2021-01/1611211062_42-p-fon-po-proforientatsii-dlya-prezentatsii-4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911490" y="174017"/>
            <a:ext cx="5548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Площадка Мастер-классы </a:t>
            </a:r>
            <a:endParaRPr lang="kk-KZ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ЛУЧШАЯ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АВТОРСКАЯ ПРОГРАММА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0683" y="760986"/>
            <a:ext cx="670179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выявление и распространение передового авторского опыта педагогов</a:t>
            </a:r>
          </a:p>
          <a:p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з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адачи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поиск и поддержка творческого потенциала педагогов;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выявления и распространения лучшего опыта работы;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предоставление возможности применять и использовать собственные разработки в практике преподавания;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распространение лучшего педагогического опыта;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обмен результатами творческой деятельности, педагогическими идеями и проектами.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7975" y="3434316"/>
            <a:ext cx="50014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Площадки: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«Лучшая программа учителей-предметников»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Лучшая программа проектной деятельности»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393" y="4717886"/>
            <a:ext cx="67847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Авторские программы должны соответствовать критериям: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педагогическая целесообразность,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педагогическая новизна;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возможность распространения и тиражирования опыта работы.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69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5" descr="https://kartinkinaden.ru/uploads/posts/2021-01/1611211062_42-p-fon-po-proforientatsii-dlya-prezentatsii-4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C:\Users\Nout92\Desktop\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30" y="402258"/>
            <a:ext cx="2415430" cy="159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890939" y="113582"/>
            <a:ext cx="5548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«Үздік кәсіптік бағдар беруші» </a:t>
            </a:r>
            <a:r>
              <a:rPr lang="kk-KZ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байқауының алаңы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1801" y="522518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Байқаудың мақсаты:</a:t>
            </a:r>
            <a:r>
              <a:rPr lang="kk-KZ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педагогтердің қоғамдық маңызы бар кәсіптік бағдар беру қызметіне шығармашылық көзқарасын жандандыру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2523" y="1334228"/>
            <a:ext cx="63672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Байқаудың міндеттері</a:t>
            </a:r>
            <a:r>
              <a:rPr lang="kk-KZ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lvl="0" indent="-342900">
              <a:buFont typeface="+mj-lt"/>
              <a:buAutoNum type="arabicPeriod"/>
            </a:pPr>
            <a:r>
              <a:rPr lang="kk-KZ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кәсіптік бағдарлау жұмысының инновациялық нысандарын белсенді түрде енгізетін шығармашыл педагогтерді анықтау және қолдау;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kk-KZ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педагогтердің кәсіптік бағдар беру қызметінің үздік тәжірибесімен таныстыру және оны одан әрі тарату;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kk-KZ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әлеуметтік серіктестермен жұмыс нысандарын жетілдіру.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161" y="3140968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Номинациялар: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kk-KZ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«Кәсіптік бағдар беру іс-шарасы: жаңа формат</a:t>
            </a:r>
            <a:r>
              <a:rPr lang="kk-KZ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lvl="0" indent="-342900">
              <a:buFont typeface="+mj-lt"/>
              <a:buAutoNum type="arabicPeriod"/>
            </a:pPr>
            <a:r>
              <a:rPr lang="kk-KZ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«Цифрлық кеңістіктегі кәсіптік бағдар»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kk-KZ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«Мансап навигаторы»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1830" y="4407351"/>
            <a:ext cx="874479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Бағалау критерийлері: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kk-KZ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Ұсынылған материалдың өзектілігі мен бірегейлігі;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kk-KZ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Ғылымилығы;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kk-KZ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Жұмыстың (құрылым).композициялық тұтастығы. Дербестік пен шығармашылық көзқарас дәрежесі 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kk-KZ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Заманауи технологиялардың  (жобалық, зерттеушілік, АКТ, т.б.) қолданылуы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kk-KZ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Ұсынылған материалдың әдістемелік құндылығы және оны кеңінен қолдану мүмкіндігі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657735" y="6379224"/>
            <a:ext cx="3536032" cy="365125"/>
          </a:xfrm>
        </p:spPr>
        <p:txBody>
          <a:bodyPr/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Болашаққа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жолдама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- 2021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60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5" descr="https://kartinkinaden.ru/uploads/posts/2021-01/1611211062_42-p-fon-po-proforientatsii-dlya-prezentatsii-4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C:\Users\Nout92\Desktop\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30" y="402258"/>
            <a:ext cx="2415430" cy="159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Нижний колонтитул 3"/>
          <p:cNvSpPr txBox="1">
            <a:spLocks/>
          </p:cNvSpPr>
          <p:nvPr/>
        </p:nvSpPr>
        <p:spPr>
          <a:xfrm>
            <a:off x="3249980" y="638132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«Билет в будущее - 2021год»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0939" y="113582"/>
            <a:ext cx="55489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Площадка </a:t>
            </a:r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ЛУЧШИЙ ПРОФОРИЕНТАТОР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1801" y="731668"/>
            <a:ext cx="60486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конкурса:</a:t>
            </a: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активизация творческого подхода </a:t>
            </a: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педагогов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 общественно-значимой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деятельности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612523" y="1334228"/>
            <a:ext cx="63672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конкурса: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выявление и поддержка творчески работающих педагогов, активно внедряющих инновационные формы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работы;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лучшего опыта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деятельности педагогов  и его дальнейшее обобщение и распространение;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совершенствование форм работы с социальными партнерами.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40161" y="3140968"/>
            <a:ext cx="504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Номинации ПЛОЩАДКИ :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Профориентационное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мероприятие: новый формат»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Профориентация в цифровом пространстве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Карьерный навигатор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1830" y="4407351"/>
            <a:ext cx="874479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Критерии оценивания: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и оригинальность  представляемого материала;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Научность;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Композиционная целостность работы (структура). Степень самостоятельности и творческого подхода;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современных технологий (проектная, исследовательская, ИКТ и др.)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Методическая ценность представленного материала и возможность  его широкого применения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3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5" descr="https://kartinkinaden.ru/uploads/posts/2021-01/1611211062_42-p-fon-po-proforientatsii-dlya-prezentatsii-4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s://cdn1.lockerdome.com/uploads/bc10602ea413e6c135ac925e4c4a92b4d819f6cf43846407bae49fd152b64b8c_face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71" y="354829"/>
            <a:ext cx="2307978" cy="115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07108" y="160338"/>
            <a:ext cx="5416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«Жаңа мамандықтар атласы» бейнероликтер </a:t>
            </a:r>
            <a:r>
              <a:rPr lang="kk-KZ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алаңқайы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2549" y="420003"/>
            <a:ext cx="64819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Алаңқай мақсаты –</a:t>
            </a:r>
            <a:r>
              <a:rPr lang="kk-KZ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Оқушыларға кәсіптік бағдар беру жұмысының үздік медиатәжірибесін </a:t>
            </a:r>
            <a:r>
              <a:rPr lang="kk-KZ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көрсету</a:t>
            </a:r>
          </a:p>
          <a:p>
            <a:r>
              <a:rPr lang="kk-KZ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Алаңқай міндеттері: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Оқушыларға кәсіптік бағдар беру жұмысы бойынша бейнересурстар жасау  тәжірибесімен алмасу;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Қазіргі заманғы қоғамдағы өзекті жаңа мамандықтарды анықтау;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-Жаңа мамандықтардың ерекшеліктерімен таныстыру, осы мамандық дағдыларын меңгеру үшін қажетті кейбір құзіреттіліктерді анықтау, оқушының өз қабілетіне лайықты мамандық таңдауына көмек көрсету;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бейнероликтер альбомы блогын – кәсіптік бағдар беру </a:t>
            </a:r>
            <a:r>
              <a:rPr lang="kk-KZ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альманахын </a:t>
            </a:r>
            <a:r>
              <a:rPr lang="kk-KZ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жасау. 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5575" y="3334326"/>
            <a:ext cx="865651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Бейнефильмдердің ұсынылатын тақырыптары</a:t>
            </a:r>
            <a:r>
              <a:rPr lang="kk-KZ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(қатысушылар өз тақырыбын ұсына алады</a:t>
            </a:r>
            <a:r>
              <a:rPr lang="kk-KZ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kk-KZ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«Менің отбасылық әулетім» (мамандық бағыты);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«Еңбекпен қамтудың үздік нысандары»;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«Болашақтың </a:t>
            </a:r>
            <a:r>
              <a:rPr lang="kk-KZ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құзіреттері</a:t>
            </a:r>
            <a:r>
              <a:rPr lang="kk-KZ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«Болашақтың жаңа мамандықтары» (ИТ – медик, биоэтик, агроинформатик, ақылды жолдар құрылысшысы, кибер тергеуші, медициналық роботтарды жобалаушы, ұшқышсыз авиация, космогеолог, космобиолог, ғарыштық туризм менеджері, молекулярлық диетолог, желілік заңгер, прораб-вотчер, стартап </a:t>
            </a:r>
            <a:r>
              <a:rPr lang="kk-KZ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ментор, </a:t>
            </a:r>
            <a:r>
              <a:rPr lang="kk-KZ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майнд-фитнес жаттықтырушысы, тур-навигатор жасаушы, инфостилист, виртуальды әлем дизайнері, урбанист-эколог, жүйелік биотехнолог, ГМО-агроном және т.б.) 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 «Заманауи салалық трендтер»;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 «Еңбек нарығының болашағы»;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«Еңбек нарығын өзгерту тенденциялары»;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kk-KZ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Болашақтың  </a:t>
            </a:r>
            <a:r>
              <a:rPr lang="kk-KZ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жұмысы»;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«Әлем болашақ мамандықтар көзімен».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29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5" descr="https://kartinkinaden.ru/uploads/posts/2021-01/1611211062_42-p-fon-po-proforientatsii-dlya-prezentatsii-4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s://cdn1.lockerdome.com/uploads/bc10602ea413e6c135ac925e4c4a92b4d819f6cf43846407bae49fd152b64b8c_face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71" y="354829"/>
            <a:ext cx="2307978" cy="115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81449"/>
            <a:ext cx="4801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 видеороликов «Атлас новых профессий»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2549" y="420003"/>
            <a:ext cx="648193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площадки -</a:t>
            </a: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демонстрация лучшего медиаопыта ученической профориентационной работы.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площадки: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Обмен </a:t>
            </a: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опытом по созданию видеоресурсов профориентационной работы с учащимися;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Выявление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новых профессий, актуальных в современном обществе.</a:t>
            </a:r>
          </a:p>
          <a:p>
            <a:pPr marL="342900" indent="-342900">
              <a:buFont typeface="+mj-lt"/>
              <a:buAutoNum type="arabicPeriod"/>
            </a:pP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Ознакомление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особенностями новых профессий, определение ряда компетенций, необходимых для овладения навыками этой профессии</a:t>
            </a: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оказание помощи школьнику в выборе подходящей именно по его способностям </a:t>
            </a: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профессии.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блога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альбома видеороликов -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профориентационного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альманаха</a:t>
            </a: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4571" y="3472458"/>
            <a:ext cx="865651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Рекомендуемая тематика видеофильмов </a:t>
            </a: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(участники могут предложить свою тематику):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«Моя семейная династия» (направление профессии);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«Лучшие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трудоустройства</a:t>
            </a: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Компетенции будущего</a:t>
            </a: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«Новые п</a:t>
            </a: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рофессии будущего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en-US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медик, биоэтик,</a:t>
            </a: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агроинформатик, строитель умных дорог, кибер следователь, проектировочник медицинских роботов, авиация без летчика, космогеолог, космобиолог, менеджер космотуризма,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молекулярный диетолог,</a:t>
            </a: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сетевой юрист,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прораб-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вотчер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ментор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стартапов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тренер по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майнд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-фитнесу, разработчик тур-навигаторов,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инфостилист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дизайнер виртуальных миров, урбанист-эколог, системный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биотехнолог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ГМО-агроном и т.д.)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«Современные отраслевые тренды»</a:t>
            </a: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«Будущее рынка труда»</a:t>
            </a: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«Тенденции изменения рынка труда»</a:t>
            </a: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«Работа будущего»</a:t>
            </a: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«Мир глазами профессий будущего»</a:t>
            </a:r>
            <a:r>
              <a:rPr lang="kk-KZ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05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Nout92\Desktop\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58" y="358683"/>
            <a:ext cx="1813354" cy="100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5" descr="https://kartinkinaden.ru/uploads/posts/2021-01/1611211062_42-p-fon-po-proforientatsii-dlya-prezentatsii-4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75856" y="174017"/>
            <a:ext cx="5065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Стартап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бизнес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жобалар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байқауының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көрмесі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543349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Алаңның мақсаты </a:t>
            </a: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өскелең ұрпақтың кәсіпкерлік құзіреттерін қалыптастыру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064" y="1268760"/>
            <a:ext cx="866489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оқушылардың стартап идеяларының үздік тәжірибесін көрсету;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алушылардың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шағын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орта бизнес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саласындағы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инвестициялық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институттармен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өзара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әрекеттесудегі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деңгейін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арттыру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ауданның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қаланың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облыстың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әлеуметтік-экономикалық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дамуы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ұзақ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мерзімді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кәсіпкерлік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жобаларды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іздестіру</a:t>
            </a: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«Идеялар инкубаторы» стартаптар банкін құру.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44064" y="2780928"/>
            <a:ext cx="94330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 бағыттары: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стартаптар;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бизнес-жобалар;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оқушылар үшін қызықты бизнес-идеялар;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сату бойынша бизнес-жобалар;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көрсетілетін қызмет бойынша бизнес-идеялар;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туризм, денсаулық сақтау, білім беру, экология, </a:t>
            </a: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т.б.салалардағы бизнес-идеялар</a:t>
            </a: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>
              <a:buFont typeface="+mj-lt"/>
              <a:buAutoNum type="arabicPeriod"/>
            </a:pP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әлеуметтік бизнес-жобалар.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изнес-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жобаларды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критерийлері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Бизнес-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жобалардың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өзектілігі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Бизнес-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жобалардың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табыстылығы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іске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асыру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мерзімі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Бизнес-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жобалардың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экономикалық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тиімділігі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қаржылық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тұрақтылығы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Өнімнің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көрсетілетін қызметтің)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бәсекеге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қабілеттілігі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Табыс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тарихы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жүзінде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асыру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Бизнес-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жобалар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эксперттік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комиссияның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баллдық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шкаласымен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бағаланады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критерийге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0-ден 3-ке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балл (0,1,2</a:t>
            </a:r>
            <a:r>
              <a:rPr lang="kk-K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,3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б.)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беріледі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3728" y="1068023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Байқаудың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міндеттері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8382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1440</Words>
  <Application>Microsoft Office PowerPoint</Application>
  <PresentationFormat>Экран (4:3)</PresentationFormat>
  <Paragraphs>202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«Болашаққа жолдама» форумы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Қарағанды қаласының білім беру мекемелерінің 7-11 сынып оқушылары арасындағы «Болашаққа жолдама» форумы</dc:title>
  <dc:creator>Adilbek</dc:creator>
  <cp:lastModifiedBy>Elesheva</cp:lastModifiedBy>
  <cp:revision>156</cp:revision>
  <dcterms:created xsi:type="dcterms:W3CDTF">2020-01-13T09:08:58Z</dcterms:created>
  <dcterms:modified xsi:type="dcterms:W3CDTF">2021-03-16T08:07:51Z</dcterms:modified>
</cp:coreProperties>
</file>