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59" r:id="rId7"/>
    <p:sldId id="264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3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8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8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6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3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8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85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3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78E2-9802-4820-8FA6-CE5EBAA18565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45F7-B1A0-4263-A98E-B627E575B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9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81866"/>
            <a:ext cx="1944215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299377"/>
            <a:ext cx="136815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0" y="2363384"/>
            <a:ext cx="12192000" cy="25281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65300" tIns="32650" rIns="65300" bIns="32650" anchor="t" anchorCtr="0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ctr"/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«</a:t>
            </a:r>
            <a:r>
              <a:rPr lang="ru-RU" sz="32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Үздік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тарихшы</a:t>
            </a:r>
            <a:r>
              <a:rPr lang="ru-RU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- 2021»</a:t>
            </a: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облыстық</a:t>
            </a:r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байқауы</a:t>
            </a:r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6" name="Google Shape;91;p13"/>
          <p:cNvCxnSpPr/>
          <p:nvPr/>
        </p:nvCxnSpPr>
        <p:spPr>
          <a:xfrm>
            <a:off x="1914128" y="1988840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914128" y="4941168"/>
            <a:ext cx="7972500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96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135560" y="332656"/>
            <a:ext cx="7440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ТАПСЫРМА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CDC5256-F471-403D-BA93-9455AAE06EE2}"/>
              </a:ext>
            </a:extLst>
          </p:cNvPr>
          <p:cNvSpPr/>
          <p:nvPr/>
        </p:nvSpPr>
        <p:spPr>
          <a:xfrm>
            <a:off x="1675656" y="3356992"/>
            <a:ext cx="8784976" cy="720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  <p:sp>
        <p:nvSpPr>
          <p:cNvPr id="22" name="Прямоугольник 21"/>
          <p:cNvSpPr/>
          <p:nvPr/>
        </p:nvSpPr>
        <p:spPr>
          <a:xfrm>
            <a:off x="1775520" y="3697751"/>
            <a:ext cx="9755988" cy="1163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2.	2021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наурызына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байқаудың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кезеңіне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жеңімпаздардың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өтінімдерін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жіберу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39616" y="1367690"/>
            <a:ext cx="8116324" cy="722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Қалалық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және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аудандық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бөлімдеріне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631504" y="2266301"/>
            <a:ext cx="9433048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7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Наурыз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айына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Үздік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тарихшы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- 2021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байқауының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іріктеу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кезеңдерін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FCDC5256-F471-403D-BA93-9455AAE06EE2}"/>
              </a:ext>
            </a:extLst>
          </p:cNvPr>
          <p:cNvSpPr/>
          <p:nvPr/>
        </p:nvSpPr>
        <p:spPr>
          <a:xfrm>
            <a:off x="1675656" y="5086370"/>
            <a:ext cx="8784976" cy="720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/>
          </a:p>
        </p:txBody>
      </p:sp>
    </p:spTree>
    <p:extLst>
      <p:ext uri="{BB962C8B-B14F-4D97-AF65-F5344CB8AC3E}">
        <p14:creationId xmlns:p14="http://schemas.microsoft.com/office/powerpoint/2010/main" val="4376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«ҮЗДІК ТАРИХШЫ - 2021» ОБЛЫСТЫҚ БАЙҚАУЫ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6793"/>
            <a:ext cx="10515600" cy="2304256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48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қатысты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себебі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пандемия).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127448" y="3861049"/>
            <a:ext cx="10226352" cy="19758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8992" tIns="24497" rIns="48992" bIns="24497" anchor="ctr"/>
          <a:lstStyle>
            <a:defPPr>
              <a:defRPr lang="en-US"/>
            </a:defPPr>
            <a:lvl1pPr marL="0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34281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622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843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241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14054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6863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9967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742486" algn="l" defTabSz="685622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Теміртау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Сәтбаев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Балқаш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Жезқазған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қалаларының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мұғалімдері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қатысады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Әсіресе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Қарағанды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қаласының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№92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гимназиясы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№76 орта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мектебі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Жезқазған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қаласының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№26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гимназиясы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Сатпаев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қаласының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С. Сейфуллин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атындағы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гимназиясы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және </a:t>
            </a:r>
            <a:r>
              <a:rPr lang="ru-RU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Шет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ауданыны</a:t>
            </a:r>
            <a:r>
              <a:rPr lang="kk-KZ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ң </a:t>
            </a:r>
            <a:r>
              <a:rPr lang="ru-RU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Ақылбаев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атындағы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мектеп-гимназиясы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мұғалімдерінің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белсенділігін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атап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өткім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келеді</a:t>
            </a:r>
            <a:r>
              <a:rPr lang="ru-RU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61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ОБЛЫСТЫҢ ИННОВАЦИЯЛЫҚ МЕКТЕПТЕРІНІҢ ҚАТЫСУЫ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54643"/>
              </p:ext>
            </p:extLst>
          </p:nvPr>
        </p:nvGraphicFramePr>
        <p:xfrm>
          <a:off x="983432" y="1196753"/>
          <a:ext cx="10657184" cy="547060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0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88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№/п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Аймақтар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5" marR="7515" marT="7515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5" marR="7515" marT="7515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5" marR="7515" marT="751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саны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5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kk-KZ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Қарағанды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№38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гимназиялары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 93 (3),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гимназиялары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гимназия №3, 92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Жезқазған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№26   гимназия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гимназиялары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Сәтбаев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МГ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Сәтбаев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С.Сейфуллин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С.Сейфуллин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гимназия</a:t>
                      </a:r>
                      <a:endParaRPr lang="ru-RU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№1 МГ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16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Балқаш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 2 Абай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лицей,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№7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 Сейфуллин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мектеп-гимназия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№7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С. Сейфуллин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-гимназия</a:t>
                      </a:r>
                      <a:endParaRPr lang="ru-RU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П.Русаков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</a:t>
                      </a:r>
                      <a:r>
                        <a:rPr lang="kk-KZ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дағы МИ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5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Шахтинск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А.Бөкейханов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мектеп-лицейі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№5 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гимназия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Абай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ауданы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№14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мектеп-лицейі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877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Шет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ауданы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Гагарин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мектеп-лицейі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Ақылбаев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мектеп-гимназиясы</a:t>
                      </a:r>
                      <a:endParaRPr lang="ru-RU" sz="1600" u="none" strike="noStrike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t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Ақылбаев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мектеп-гимназиясы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Ы.Алтынсарин</a:t>
                      </a:r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мектеп-гимназиясы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515" marR="7515" marT="75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1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 БІЛІМ БЕРЕТІН МЕКТЕПТЕРДІҢ (ҚАЛАНЫҢ) ҚАТЫСУЫ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68772" y="836712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71296"/>
              </p:ext>
            </p:extLst>
          </p:nvPr>
        </p:nvGraphicFramePr>
        <p:xfrm>
          <a:off x="983432" y="980728"/>
          <a:ext cx="10465839" cy="5128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1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83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1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№/п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Аймақтар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83" marR="5083" marT="5083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саны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саны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саны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01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Қарағанды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№8, 30, 61,  73, 61, 77, 15,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Бөкейханов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№76 ЖОББМ ( 2), №23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Бөкейхан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 76 ЖББОМ (2), № 35 ЖББОМ, №91 ЖББОМ, №25 ЖББОМ, № 5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Тем</a:t>
                      </a:r>
                      <a:r>
                        <a:rPr lang="kk-KZ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і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ртау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№2  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Ғ.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Мұстафин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№5 ЖББОМ (3)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№15 ЖББОМ, №2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0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Жезқазған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 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Сәтбаев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№7 мл, № 1, 13ЖББОМ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№5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Шыңғысов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Сәтбаев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№7 ЖББОМ (2)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4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Балқаш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 2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МЛ,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№5 ЖОББМ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2 П. Русаков 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ШИ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Саран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№17  ЖББОМ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Приозерск 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 ЖББОМ (</a:t>
                      </a:r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</a:t>
                      </a:r>
                      <a:r>
                        <a:rPr lang="ru-RU" sz="16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аражал</a:t>
                      </a:r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 БІЛІМ БЕРЕТІН МЕКТЕПТЕРДІҢ ҚАТЫСУЫ (АУДАНДАР)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91344" y="69269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210568"/>
              </p:ext>
            </p:extLst>
          </p:nvPr>
        </p:nvGraphicFramePr>
        <p:xfrm>
          <a:off x="911424" y="836712"/>
          <a:ext cx="10729193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7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2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8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3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5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483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№/п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Аймақтар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мектеп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2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 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№5  ЖББОМ, №15  ЖББОМ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7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Ақтогай</a:t>
                      </a:r>
                      <a:r>
                        <a:rPr lang="ru-RU" sz="140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Байсейітова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ЖББОМ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6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Балқаш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 2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МЛ,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№5 ЖББОМ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2 П. Русаков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ШИ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4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Бұқар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жырау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Ростов ОШ (РО)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Байқадам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ЖББОМ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Гагарин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ЖББОМ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3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Жаңаарқа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№132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ЖББОМ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2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Қарқаралы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  ЖББОМ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Бесоба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 ЖББОМ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№20  ЖББОМ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1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Нұра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Киевка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 ЖББОМ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30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Осақаров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Молодежный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кенті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№26  ЖББОМ, № 1  ЖББОМ (2)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87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Шет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ЖОББМ, Жарык ЖОББМ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Ортау  ЖББОМ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Абай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атындағы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ЖББОМ (2),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Әлихан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ЖББОМ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76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Ұлытау  ауданы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Борсеңгір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№10 орта </a:t>
                      </a:r>
                      <a:r>
                        <a:rPr lang="ru-RU" sz="140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мектебі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83" marR="5083" marT="5083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6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8267" y="467651"/>
            <a:ext cx="109113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«ҮЗДІК ТАРИХШЫ»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2018-2020 ЖЫЛДАР КЕЗЕҢІНДЕ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6998" y="1963143"/>
            <a:ext cx="1679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Қаражал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 БИЛ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№3 БИЛ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«ІТ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ММИ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8268" y="2396844"/>
            <a:ext cx="39996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ірде-бір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қатысқан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жоқ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7511" y="4541790"/>
            <a:ext cx="4055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жылда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қатысқан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6998" y="4199501"/>
            <a:ext cx="48440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Саран, Приозерск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қалалары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Абай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Ақтоғай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Нұра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Ұлытау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Бұқар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Жырау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Жаңаарқа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Осакаров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аудандары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Зияткер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Өркен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Жамбыл, №2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4969253" y="2434667"/>
            <a:ext cx="1560026" cy="333439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14" tIns="60856" rIns="121714" bIns="60856"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Равнобедренный треугольник 11"/>
          <p:cNvSpPr/>
          <p:nvPr/>
        </p:nvSpPr>
        <p:spPr>
          <a:xfrm rot="5400000">
            <a:off x="4920103" y="4990921"/>
            <a:ext cx="1560026" cy="333439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14" tIns="60856" rIns="121714" bIns="60856"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1544" y="1605130"/>
            <a:ext cx="9289032" cy="92653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кезеңде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конкурсқа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электронды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нұсқада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ұсыныуы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oogle Shape;418;p24"/>
          <p:cNvGrpSpPr>
            <a:grpSpLocks/>
          </p:cNvGrpSpPr>
          <p:nvPr/>
        </p:nvGrpSpPr>
        <p:grpSpPr bwMode="auto">
          <a:xfrm>
            <a:off x="1917132" y="2852936"/>
            <a:ext cx="9507460" cy="936103"/>
            <a:chOff x="1055000" y="365250"/>
            <a:chExt cx="3355775" cy="4413000"/>
          </a:xfrm>
        </p:grpSpPr>
        <p:sp>
          <p:nvSpPr>
            <p:cNvPr id="8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0916" y="116633"/>
            <a:ext cx="117393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«ҮЗДІК ТАРИХШЫ 2021»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2021 ЖЫЛДЫҢ НАУРЫЗ АЙЫНДА ӨТКІЗІЛЕДІ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611885" y="3035514"/>
            <a:ext cx="3131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Өтінім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қосымша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oogle Shape;418;p24"/>
          <p:cNvGrpSpPr>
            <a:grpSpLocks/>
          </p:cNvGrpSpPr>
          <p:nvPr/>
        </p:nvGrpSpPr>
        <p:grpSpPr bwMode="auto">
          <a:xfrm>
            <a:off x="1924698" y="3965767"/>
            <a:ext cx="9499893" cy="936103"/>
            <a:chOff x="1055000" y="365250"/>
            <a:chExt cx="3355775" cy="4413000"/>
          </a:xfrm>
        </p:grpSpPr>
        <p:sp>
          <p:nvSpPr>
            <p:cNvPr id="14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5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619452" y="4148345"/>
            <a:ext cx="3844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Сауалнама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(2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қосымша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oogle Shape;418;p24"/>
          <p:cNvGrpSpPr>
            <a:grpSpLocks/>
          </p:cNvGrpSpPr>
          <p:nvPr/>
        </p:nvGrpSpPr>
        <p:grpSpPr bwMode="auto">
          <a:xfrm>
            <a:off x="1911644" y="5053234"/>
            <a:ext cx="9512948" cy="936103"/>
            <a:chOff x="1055000" y="365250"/>
            <a:chExt cx="3355775" cy="4413000"/>
          </a:xfrm>
        </p:grpSpPr>
        <p:sp>
          <p:nvSpPr>
            <p:cNvPr id="18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9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154416" y="5251110"/>
            <a:ext cx="9126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	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Номинациялар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конкурстық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материалдар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097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3883" y="-13598"/>
            <a:ext cx="10441160" cy="922318"/>
          </a:xfrm>
        </p:spPr>
        <p:txBody>
          <a:bodyPr>
            <a:noAutofit/>
          </a:bodyPr>
          <a:lstStyle/>
          <a:p>
            <a:pPr algn="ctr"/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«ҮЗДІК ТАРИХШЫ - 2021» БАЙҚАУ НОМИНАЦИЯЛАРЫ</a:t>
            </a:r>
          </a:p>
          <a:p>
            <a:pPr algn="just"/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  <a:cs typeface="Arial" pitchFamily="34" charset="0"/>
              </a:rPr>
              <a:t> 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algn="ctr"/>
            <a:endParaRPr lang="ru-RU" sz="2800" b="1" dirty="0">
              <a:solidFill>
                <a:srgbClr val="0070C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grpSp>
        <p:nvGrpSpPr>
          <p:cNvPr id="20" name="Google Shape;1676;p67"/>
          <p:cNvGrpSpPr/>
          <p:nvPr/>
        </p:nvGrpSpPr>
        <p:grpSpPr>
          <a:xfrm>
            <a:off x="816966" y="1196752"/>
            <a:ext cx="11112739" cy="2254340"/>
            <a:chOff x="4411970" y="2726085"/>
            <a:chExt cx="643107" cy="193659"/>
          </a:xfrm>
          <a:solidFill>
            <a:schemeClr val="bg2">
              <a:lumMod val="90000"/>
            </a:schemeClr>
          </a:solidFill>
        </p:grpSpPr>
        <p:sp>
          <p:nvSpPr>
            <p:cNvPr id="21" name="Google Shape;1677;p67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2" name="Google Shape;1678;p67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3" name="Google Shape;1679;p67"/>
            <p:cNvSpPr/>
            <p:nvPr/>
          </p:nvSpPr>
          <p:spPr>
            <a:xfrm>
              <a:off x="4456806" y="2743875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048819" y="1458171"/>
            <a:ext cx="887618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Дидактикалық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материалдарды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қолданудың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тиімд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технологиялары</a:t>
            </a:r>
            <a:r>
              <a:rPr 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мұнда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авторлық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бағдарламаларды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вариативті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курстардың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бағдарламаларын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жиынтық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жұмыстардың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жинақтарын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инфографиканы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бейне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сабақтарды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контурлық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карталарды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және т. б. </a:t>
            </a:r>
            <a:r>
              <a:rPr lang="ru-RU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ұсыну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қажет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oogle Shape;1676;p67"/>
          <p:cNvGrpSpPr/>
          <p:nvPr/>
        </p:nvGrpSpPr>
        <p:grpSpPr>
          <a:xfrm>
            <a:off x="816966" y="3484035"/>
            <a:ext cx="11341392" cy="1448045"/>
            <a:chOff x="4411970" y="2726085"/>
            <a:chExt cx="643107" cy="193659"/>
          </a:xfrm>
          <a:solidFill>
            <a:schemeClr val="bg2">
              <a:lumMod val="90000"/>
            </a:schemeClr>
          </a:solidFill>
        </p:grpSpPr>
        <p:sp>
          <p:nvSpPr>
            <p:cNvPr id="27" name="Google Shape;1677;p67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8" name="Google Shape;1678;p67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9" name="Google Shape;1679;p67"/>
            <p:cNvSpPr/>
            <p:nvPr/>
          </p:nvSpPr>
          <p:spPr>
            <a:xfrm>
              <a:off x="4456806" y="2743875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2048818" y="3667116"/>
            <a:ext cx="88761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Тарих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сабағының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үздік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әзірлемесі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жерде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жұмыстың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интерактивті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түрлерін,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атласпен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істеуді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баса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аударуға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oogle Shape;1676;p67"/>
          <p:cNvGrpSpPr/>
          <p:nvPr/>
        </p:nvGrpSpPr>
        <p:grpSpPr>
          <a:xfrm>
            <a:off x="911424" y="5243407"/>
            <a:ext cx="11246934" cy="1448045"/>
            <a:chOff x="4411970" y="2726085"/>
            <a:chExt cx="643107" cy="193659"/>
          </a:xfrm>
          <a:solidFill>
            <a:schemeClr val="bg2">
              <a:lumMod val="90000"/>
            </a:schemeClr>
          </a:solidFill>
        </p:grpSpPr>
        <p:sp>
          <p:nvSpPr>
            <p:cNvPr id="32" name="Google Shape;1677;p67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33" name="Google Shape;1678;p67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34" name="Google Shape;1679;p67"/>
            <p:cNvSpPr/>
            <p:nvPr/>
          </p:nvSpPr>
          <p:spPr>
            <a:xfrm>
              <a:off x="4456806" y="2743875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>
                <a:latin typeface="+mn-lt"/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997468" y="5405769"/>
            <a:ext cx="90774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Сыныптан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іс-шараның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үздік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дамуы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ұлы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тұлғалардың</a:t>
            </a:r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атаулы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күндерімен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әзірлемелер</a:t>
            </a:r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 pitchFamily="34" charset="0"/>
              </a:rPr>
              <a:t> 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649680BE-DA28-4747-9CF8-5E7719AD93B2}"/>
              </a:ext>
            </a:extLst>
          </p:cNvPr>
          <p:cNvCxnSpPr/>
          <p:nvPr/>
        </p:nvCxnSpPr>
        <p:spPr>
          <a:xfrm>
            <a:off x="140916" y="1052736"/>
            <a:ext cx="11854456" cy="0"/>
          </a:xfrm>
          <a:prstGeom prst="line">
            <a:avLst/>
          </a:prstGeom>
          <a:ln w="28575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03512" y="332656"/>
            <a:ext cx="9387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БАЙҚАУ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ШЕҢБЕРІНДЕГІ ТАПСЫРМАЛАР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oogle Shape;418;p24"/>
          <p:cNvGrpSpPr>
            <a:grpSpLocks/>
          </p:cNvGrpSpPr>
          <p:nvPr/>
        </p:nvGrpSpPr>
        <p:grpSpPr bwMode="auto">
          <a:xfrm>
            <a:off x="695400" y="1268760"/>
            <a:ext cx="10945216" cy="1754384"/>
            <a:chOff x="1055000" y="365250"/>
            <a:chExt cx="3355775" cy="4413000"/>
          </a:xfrm>
        </p:grpSpPr>
        <p:sp>
          <p:nvSpPr>
            <p:cNvPr id="22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3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343472" y="1382055"/>
            <a:ext cx="100811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«Визит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карточкасы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»: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(регламент 3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минут)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критерийлері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көшбасшылық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қабілеттер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тақырыпты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терең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түсіну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дәлелдеу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және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логикалық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құрылымдар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автордың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позициясы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көкжиектің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кеңдігі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інің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әдістемелік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өнімдері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ұсыныстары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сөйлеудің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өзіндік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ерекшелігі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oogle Shape;418;p24"/>
          <p:cNvGrpSpPr>
            <a:grpSpLocks/>
          </p:cNvGrpSpPr>
          <p:nvPr/>
        </p:nvGrpSpPr>
        <p:grpSpPr bwMode="auto">
          <a:xfrm>
            <a:off x="695400" y="3136439"/>
            <a:ext cx="10945216" cy="1547841"/>
            <a:chOff x="1055000" y="365250"/>
            <a:chExt cx="3355775" cy="4413000"/>
          </a:xfrm>
        </p:grpSpPr>
        <p:sp>
          <p:nvSpPr>
            <p:cNvPr id="27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8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271464" y="3237730"/>
            <a:ext cx="101531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Шеберлік-сынып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регламенті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минут)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критерийлері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қою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тақырыпты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ашуға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шығармашылық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көзқарас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ойлау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креативтілігі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Шеберлік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сыныпта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қатысушы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өзінің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авторлық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тәжірибесін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ұсынуы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тиіс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oogle Shape;418;p24"/>
          <p:cNvGrpSpPr>
            <a:grpSpLocks/>
          </p:cNvGrpSpPr>
          <p:nvPr/>
        </p:nvGrpSpPr>
        <p:grpSpPr bwMode="auto">
          <a:xfrm>
            <a:off x="695400" y="4876633"/>
            <a:ext cx="10945216" cy="1076192"/>
            <a:chOff x="1055000" y="365250"/>
            <a:chExt cx="3355775" cy="4413000"/>
          </a:xfrm>
        </p:grpSpPr>
        <p:sp>
          <p:nvSpPr>
            <p:cNvPr id="31" name="Google Shape;419;p24"/>
            <p:cNvSpPr>
              <a:spLocks noChangeArrowheads="1"/>
            </p:cNvSpPr>
            <p:nvPr/>
          </p:nvSpPr>
          <p:spPr bwMode="auto">
            <a:xfrm>
              <a:off x="1055000" y="512400"/>
              <a:ext cx="3216300" cy="4228500"/>
            </a:xfrm>
            <a:prstGeom prst="rect">
              <a:avLst/>
            </a:prstGeom>
            <a:solidFill>
              <a:srgbClr val="E4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32" name="Google Shape;420;p24"/>
            <p:cNvSpPr/>
            <p:nvPr/>
          </p:nvSpPr>
          <p:spPr>
            <a:xfrm>
              <a:off x="1194411" y="365250"/>
              <a:ext cx="3216364" cy="4413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dirty="0">
                <a:latin typeface="+mn-lt"/>
              </a:endParaRP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343472" y="4967359"/>
            <a:ext cx="101531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TEDx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регламент 3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минут) «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Ұлытау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тарихының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бесігі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тақырыбы</a:t>
            </a:r>
            <a:r>
              <a:rPr lang="ru-RU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869</Words>
  <Application>Microsoft Office PowerPoint</Application>
  <PresentationFormat>Широкоэкранный</PresentationFormat>
  <Paragraphs>280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«ҮЗДІК ТАРИХШЫ - 2021» ОБЛЫСТЫҚ БАЙҚАУЫ</vt:lpstr>
      <vt:lpstr>ОБЛЫСТЫҢ ИННОВАЦИЯЛЫҚ МЕКТЕПТЕРІНІҢ ҚАТЫСУЫ</vt:lpstr>
      <vt:lpstr>ЖАЛПЫ БІЛІМ БЕРЕТІН МЕКТЕПТЕРДІҢ (ҚАЛАНЫҢ) ҚАТЫСУЫ</vt:lpstr>
      <vt:lpstr>ЖАЛПЫ БІЛІМ БЕРЕТІН МЕКТЕПТЕРДІҢ ҚАТЫСУЫ (АУДАНДАР)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UMC</cp:lastModifiedBy>
  <cp:revision>74</cp:revision>
  <cp:lastPrinted>2021-02-16T13:28:48Z</cp:lastPrinted>
  <dcterms:created xsi:type="dcterms:W3CDTF">2021-01-11T09:07:35Z</dcterms:created>
  <dcterms:modified xsi:type="dcterms:W3CDTF">2021-02-17T02:44:11Z</dcterms:modified>
</cp:coreProperties>
</file>