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7" r:id="rId3"/>
    <p:sldId id="291" r:id="rId4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bek Abilgazym" initials="AA" lastIdx="1" clrIdx="0">
    <p:extLst>
      <p:ext uri="{19B8F6BF-5375-455C-9EA6-DF929625EA0E}">
        <p15:presenceInfo xmlns:p15="http://schemas.microsoft.com/office/powerpoint/2012/main" userId="745797f9b4017f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3D6"/>
    <a:srgbClr val="3BA0BB"/>
    <a:srgbClr val="5283BE"/>
    <a:srgbClr val="41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7T00:40:28.344" idx="1">
    <p:pos x="3287" y="1715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1A171-69D6-4212-92BD-FC4BA0DC8A63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4DD3E-9EB2-40D8-A541-A854D9A478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849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561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31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9830132375?pwd=clptRjJmbll3d2IvVXZxcC9ia0dLZz0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umc-ro@umckrg.gov.k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8766"/>
            <a:ext cx="7772400" cy="848706"/>
          </a:xfrm>
        </p:spPr>
        <p:txBody>
          <a:bodyPr>
            <a:normAutofit fontScale="90000"/>
          </a:bodyPr>
          <a:lstStyle/>
          <a:p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«ҚАРЖЫ ӘЛЕМІ» </a:t>
            </a:r>
            <a:r>
              <a:rPr lang="ru-RU" alt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сауаттылық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апталығы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srgbClr val="002060"/>
                </a:solidFill>
                <a:latin typeface="Century Gothic" pitchFamily="34" charset="0"/>
                <a:ea typeface="+mn-ea"/>
                <a:cs typeface="Arial" pitchFamily="34" charset="0"/>
                <a:sym typeface="FS Joey Pro"/>
              </a:rPr>
              <a:t> </a:t>
            </a:r>
            <a:r>
              <a:rPr lang="ru-RU" sz="3600" b="1" dirty="0"/>
              <a:t>	</a:t>
            </a:r>
            <a:endParaRPr lang="ru-RU" sz="3600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8676" y="2504488"/>
            <a:ext cx="2823390" cy="129614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FF0000"/>
                </a:solidFill>
              </a:rPr>
              <a:t>«ҚАРЖЫ ӘЛЕМІ» </a:t>
            </a:r>
            <a:r>
              <a:rPr lang="ru-RU" sz="1400" b="1" dirty="0" err="1">
                <a:solidFill>
                  <a:srgbClr val="FF0000"/>
                </a:solidFill>
              </a:rPr>
              <a:t>қаржылық</a:t>
            </a:r>
            <a:r>
              <a:rPr lang="ru-RU" sz="1400" b="1" dirty="0">
                <a:solidFill>
                  <a:srgbClr val="FF0000"/>
                </a:solidFill>
              </a:rPr>
              <a:t> </a:t>
            </a:r>
            <a:r>
              <a:rPr lang="ru-RU" sz="1400" b="1" dirty="0" err="1">
                <a:solidFill>
                  <a:srgbClr val="FF0000"/>
                </a:solidFill>
              </a:rPr>
              <a:t>сауаттылық</a:t>
            </a:r>
            <a:r>
              <a:rPr lang="ru-RU" sz="1400" b="1" dirty="0">
                <a:solidFill>
                  <a:srgbClr val="FF0000"/>
                </a:solidFill>
              </a:rPr>
              <a:t> </a:t>
            </a:r>
            <a:r>
              <a:rPr lang="ru-RU" sz="1400" b="1" dirty="0" err="1">
                <a:solidFill>
                  <a:srgbClr val="FF0000"/>
                </a:solidFill>
              </a:rPr>
              <a:t>апталығының</a:t>
            </a:r>
            <a:r>
              <a:rPr lang="ru-RU" sz="1400" b="1" dirty="0">
                <a:solidFill>
                  <a:srgbClr val="FF0000"/>
                </a:solidFill>
              </a:rPr>
              <a:t> </a:t>
            </a:r>
            <a:r>
              <a:rPr lang="ru-RU" sz="1400" b="1" dirty="0" err="1">
                <a:solidFill>
                  <a:srgbClr val="FF0000"/>
                </a:solidFill>
              </a:rPr>
              <a:t>мақсаты</a:t>
            </a:r>
            <a:r>
              <a:rPr lang="ru-RU" sz="1400" b="1" dirty="0">
                <a:solidFill>
                  <a:srgbClr val="FF0000"/>
                </a:solidFill>
              </a:rPr>
              <a:t>:  </a:t>
            </a:r>
          </a:p>
          <a:p>
            <a:pPr>
              <a:defRPr/>
            </a:pPr>
            <a:r>
              <a:rPr lang="ru-RU" sz="1400" b="1" dirty="0" err="1">
                <a:solidFill>
                  <a:srgbClr val="002060"/>
                </a:solidFill>
              </a:rPr>
              <a:t>оқушылардың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қаржылық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сауаттылығы</a:t>
            </a:r>
            <a:r>
              <a:rPr lang="ru-RU" sz="1400" b="1" dirty="0">
                <a:solidFill>
                  <a:srgbClr val="002060"/>
                </a:solidFill>
              </a:rPr>
              <a:t> мен </a:t>
            </a:r>
            <a:r>
              <a:rPr lang="ru-RU" sz="1400" b="1" dirty="0" err="1">
                <a:solidFill>
                  <a:srgbClr val="002060"/>
                </a:solidFill>
              </a:rPr>
              <a:t>кәсіпкерлік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ойлауын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дамыту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арқылы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қаржылық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мәдениетті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және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жеке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қаржыны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тиімді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басқару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дағдыларын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қалыптастыру</a:t>
            </a:r>
            <a:r>
              <a:rPr lang="ru-RU" sz="1400" b="1" dirty="0">
                <a:solidFill>
                  <a:srgbClr val="002060"/>
                </a:solidFill>
              </a:rPr>
              <a:t>.</a:t>
            </a:r>
            <a:endParaRPr lang="en-US" sz="1400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sz="2000" b="1" cap="all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FAD935B3-5523-4E23-8F7B-9874287A5215}"/>
              </a:ext>
            </a:extLst>
          </p:cNvPr>
          <p:cNvCxnSpPr/>
          <p:nvPr/>
        </p:nvCxnSpPr>
        <p:spPr>
          <a:xfrm rot="5400000">
            <a:off x="1392353" y="3419200"/>
            <a:ext cx="33575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4846E6A0-84AC-4A24-BC4A-F1775F6CBA47}"/>
              </a:ext>
            </a:extLst>
          </p:cNvPr>
          <p:cNvSpPr/>
          <p:nvPr/>
        </p:nvSpPr>
        <p:spPr>
          <a:xfrm>
            <a:off x="3211590" y="1131590"/>
            <a:ext cx="2656351" cy="4041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kk-KZ" sz="1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«ЭКОНОМ и К» олимпиадасы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Өткізілу орны: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«№2 лицей» КММ, Қарағанды қаласы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Өткізілу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ақпан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Өткізілу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13.00  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Қатысушылар: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 сынып оқушылары арасында «ЭКОНОМиК» олимпиадасының қалалық/аудандық кезеңінің 1, 2 орын жеңімпаздары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Өткізілу түрі: </a:t>
            </a:r>
            <a:r>
              <a:rPr lang="kk-KZ" sz="1400" u="sng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Google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платформасы). </a:t>
            </a:r>
            <a:endParaRPr lang="ru-RU" sz="14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https://im0-tub-ru.yandex.net/i?id=fddbe14592f4ec6845a04034f3b33040&amp;ref=rim&amp;n=33&amp;w=200&amp;h=150">
            <a:extLst>
              <a:ext uri="{FF2B5EF4-FFF2-40B4-BE49-F238E27FC236}">
                <a16:creationId xmlns="" xmlns:a16="http://schemas.microsoft.com/office/drawing/2014/main" id="{9613E463-8B75-457C-BEB2-823805DC5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04" y="1196789"/>
            <a:ext cx="1743599" cy="130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A919CCB5-6406-4A7D-8CEB-8A3C4C4A8744}"/>
              </a:ext>
            </a:extLst>
          </p:cNvPr>
          <p:cNvCxnSpPr/>
          <p:nvPr/>
        </p:nvCxnSpPr>
        <p:spPr>
          <a:xfrm rot="5400000">
            <a:off x="4392492" y="3385156"/>
            <a:ext cx="33575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F76A50F-0770-408C-A83A-11E204A1AF62}"/>
              </a:ext>
            </a:extLst>
          </p:cNvPr>
          <p:cNvSpPr/>
          <p:nvPr/>
        </p:nvSpPr>
        <p:spPr>
          <a:xfrm>
            <a:off x="6211728" y="1131590"/>
            <a:ext cx="27235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n-US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ZOOM</a:t>
            </a:r>
            <a:r>
              <a:rPr lang="kk-KZ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 сілтемесі </a:t>
            </a:r>
            <a:r>
              <a:rPr lang="ru-RU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endParaRPr lang="ru-RU" sz="14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sz="1400" dirty="0">
                <a:ea typeface="Times New Roman" panose="02020603050405020304" pitchFamily="18" charset="0"/>
              </a:rPr>
              <a:t>«№2 лицей» КММ  </a:t>
            </a:r>
            <a:r>
              <a:rPr lang="ru-RU" sz="1400" dirty="0" err="1">
                <a:ea typeface="Times New Roman" panose="02020603050405020304" pitchFamily="18" charset="0"/>
              </a:rPr>
              <a:t>сізді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a typeface="Times New Roman" panose="02020603050405020304" pitchFamily="18" charset="0"/>
              </a:rPr>
              <a:t>жоспарланған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a typeface="Times New Roman" panose="02020603050405020304" pitchFamily="18" charset="0"/>
              </a:rPr>
              <a:t>конференцияға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a typeface="Times New Roman" panose="02020603050405020304" pitchFamily="18" charset="0"/>
              </a:rPr>
              <a:t>шақырады</a:t>
            </a:r>
            <a:r>
              <a:rPr lang="ru-RU" sz="1400" dirty="0">
                <a:ea typeface="Times New Roman" panose="02020603050405020304" pitchFamily="18" charset="0"/>
              </a:rPr>
              <a:t>. </a:t>
            </a:r>
          </a:p>
          <a:p>
            <a:pPr marL="457200">
              <a:spcAft>
                <a:spcPts val="0"/>
              </a:spcAft>
            </a:pPr>
            <a:r>
              <a:rPr lang="ru-RU" sz="1400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Тақырыбы</a:t>
            </a:r>
            <a:r>
              <a:rPr lang="ru-RU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r>
              <a:rPr lang="ru-RU" sz="14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«ЭКОНОМ и К» </a:t>
            </a:r>
            <a:r>
              <a:rPr lang="ru-RU" sz="1400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олимпиадасы</a:t>
            </a:r>
            <a:endParaRPr lang="ru-RU" sz="14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  <a:tabLst>
                <a:tab pos="457200" algn="l"/>
              </a:tabLst>
            </a:pPr>
            <a:r>
              <a:rPr lang="ru-RU" sz="1400" dirty="0" err="1">
                <a:ea typeface="Times New Roman" panose="02020603050405020304" pitchFamily="18" charset="0"/>
              </a:rPr>
              <a:t>Уақыты</a:t>
            </a:r>
            <a:r>
              <a:rPr lang="ru-RU" sz="1400" dirty="0">
                <a:ea typeface="Times New Roman" panose="02020603050405020304" pitchFamily="18" charset="0"/>
              </a:rPr>
              <a:t>: 26 </a:t>
            </a:r>
            <a:r>
              <a:rPr lang="ru-RU" sz="1400" dirty="0" err="1">
                <a:ea typeface="Times New Roman" panose="02020603050405020304" pitchFamily="18" charset="0"/>
              </a:rPr>
              <a:t>ақпан</a:t>
            </a:r>
            <a:r>
              <a:rPr lang="ru-RU" sz="1400" dirty="0">
                <a:ea typeface="Times New Roman" panose="02020603050405020304" pitchFamily="18" charset="0"/>
              </a:rPr>
              <a:t> 2021 </a:t>
            </a:r>
            <a:r>
              <a:rPr lang="ru-RU" sz="1400" dirty="0" err="1">
                <a:ea typeface="Times New Roman" panose="02020603050405020304" pitchFamily="18" charset="0"/>
              </a:rPr>
              <a:t>жыл</a:t>
            </a:r>
            <a:r>
              <a:rPr lang="ru-RU" sz="1400" dirty="0">
                <a:ea typeface="Times New Roman" panose="02020603050405020304" pitchFamily="18" charset="0"/>
              </a:rPr>
              <a:t>. 12:30 PM Дублин. </a:t>
            </a:r>
            <a:r>
              <a:rPr lang="ru-RU" sz="1400" dirty="0" err="1">
                <a:ea typeface="Times New Roman" panose="02020603050405020304" pitchFamily="18" charset="0"/>
              </a:rPr>
              <a:t>Zoom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a typeface="Times New Roman" panose="02020603050405020304" pitchFamily="18" charset="0"/>
              </a:rPr>
              <a:t>конференциясына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a typeface="Times New Roman" panose="02020603050405020304" pitchFamily="18" charset="0"/>
              </a:rPr>
              <a:t>қосылу</a:t>
            </a:r>
            <a:r>
              <a:rPr lang="ru-RU" sz="1400" dirty="0">
                <a:ea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  <a:tabLst>
                <a:tab pos="457200" algn="l"/>
              </a:tabLst>
            </a:pPr>
            <a:r>
              <a:rPr lang="ru-RU" sz="1400" u="sng" dirty="0">
                <a:solidFill>
                  <a:srgbClr val="0563C1"/>
                </a:solidFill>
                <a:ea typeface="Times New Roman" panose="02020603050405020304" pitchFamily="18" charset="0"/>
                <a:hlinkClick r:id="rId3"/>
              </a:rPr>
              <a:t>https://zoom.us/j/99830132375?pwd=clptRjJmbll3d2IvVXZxcC9ia0dLZz09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  <a:tabLst>
                <a:tab pos="457200" algn="l"/>
              </a:tabLst>
            </a:pPr>
            <a:r>
              <a:rPr lang="ru-RU" sz="1400" b="1" dirty="0">
                <a:ea typeface="Times New Roman" panose="02020603050405020304" pitchFamily="18" charset="0"/>
              </a:rPr>
              <a:t>Конференция идентификаторы: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  <a:tabLst>
                <a:tab pos="457200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998 3013 2375</a:t>
            </a: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  <a:tabLst>
                <a:tab pos="457200" algn="l"/>
              </a:tabLst>
            </a:pPr>
            <a:r>
              <a:rPr lang="ru-RU" sz="1400" b="1" dirty="0">
                <a:ea typeface="Times New Roman" panose="02020603050405020304" pitchFamily="18" charset="0"/>
              </a:rPr>
              <a:t>Код:</a:t>
            </a:r>
            <a:r>
              <a:rPr lang="ru-RU" sz="1400" dirty="0">
                <a:ea typeface="Times New Roman" panose="02020603050405020304" pitchFamily="18" charset="0"/>
              </a:rPr>
              <a:t> 262626</a:t>
            </a:r>
            <a:endParaRPr lang="ru-RU" sz="1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76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50591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kk-KZ" sz="2400" b="1" dirty="0"/>
              <a:t>«ЭКОНОМ и К» олимпиадасына қатысу тәртібі мен талаптары</a:t>
            </a:r>
            <a:endParaRPr lang="ru-RU" sz="2400" dirty="0"/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rot="5400000">
            <a:off x="2461962" y="2570956"/>
            <a:ext cx="33575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11560" y="627534"/>
            <a:ext cx="337802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 тәртібі: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қатысушылар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Google Forms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бағдарламасына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сілтеме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кіреді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сілтемеде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берілген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орындайды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қатысушы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барлық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сұрақтарға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міндетті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түрде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жауап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беруі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қажет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!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Егер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тестілеуге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қатысушы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болмағанда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сұраққа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жауап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бермесе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бағдарлама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қатысушыға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тестілеуді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аяқтауға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мүмкіндік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бермейді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тестілеу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кезінде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қатысушылар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уақытты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дұрыс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пайдалануы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керек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Егер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қатысушы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тестілеуді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аяқтауға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үлгермеген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жағдайда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бағдарламамен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қатысушының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нәтижесі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тіркелмейді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ескерілмейді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!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55793B6-FAA5-4346-BBE4-D4004D569892}"/>
              </a:ext>
            </a:extLst>
          </p:cNvPr>
          <p:cNvSpPr/>
          <p:nvPr/>
        </p:nvSpPr>
        <p:spPr>
          <a:xfrm>
            <a:off x="4303404" y="704113"/>
            <a:ext cx="42242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Олимпиада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талаптары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b="1" dirty="0" err="1">
                <a:solidFill>
                  <a:srgbClr val="002060"/>
                </a:solidFill>
              </a:rPr>
              <a:t>Т</a:t>
            </a:r>
            <a:r>
              <a:rPr lang="ru-RU" sz="1800" b="1" dirty="0" err="1">
                <a:solidFill>
                  <a:srgbClr val="002060"/>
                </a:solidFill>
              </a:rPr>
              <a:t>ыйым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салынады</a:t>
            </a:r>
            <a:r>
              <a:rPr lang="ru-RU" sz="1800" b="1" dirty="0">
                <a:solidFill>
                  <a:srgbClr val="002060"/>
                </a:solidFill>
              </a:rPr>
              <a:t>:</a:t>
            </a:r>
            <a:endParaRPr lang="ru-RU" sz="1800" dirty="0">
              <a:solidFill>
                <a:srgbClr val="002060"/>
              </a:solidFill>
            </a:endParaRPr>
          </a:p>
          <a:p>
            <a:pPr lvl="0" algn="just">
              <a:spcAft>
                <a:spcPts val="0"/>
              </a:spcAft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олимпиадалық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тапсырмаларды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ұжым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болып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орындауға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бөгде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адамдардың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көмегін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ата-аналардың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мұғалімдердің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сыныптастарының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т. б.)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пайдалануға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интернеттен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жүктелген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мәтіндік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графикалық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немесе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аудио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форматта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ақпарат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беруге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қабілетті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кез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келген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байланыс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құрылғыларын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смартфондарды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смарт-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сағаттарды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немесе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кез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келген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басқа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гаджеттерді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пайдалануға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Georgia" panose="02040502050405020303" pitchFamily="18" charset="0"/>
              <a:buChar char="*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кез-келген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электрондық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немесе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қағаз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анықтамалық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ақпаратты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оқулықтарды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басқа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әдебиеттерді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рефераттарды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басқа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дайындалған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жазбаларды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калькуляторларды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пайдалануға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13963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9144000" cy="50591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kk-KZ" sz="2800" b="1" dirty="0"/>
          </a:p>
          <a:p>
            <a:pPr algn="ctr"/>
            <a:r>
              <a:rPr lang="ru-RU" dirty="0"/>
              <a:t>«ЭКОНОМ и К» </a:t>
            </a:r>
            <a:r>
              <a:rPr lang="ru-RU" dirty="0" err="1"/>
              <a:t>олимпиадасының</a:t>
            </a:r>
            <a:r>
              <a:rPr lang="ru-RU" dirty="0"/>
              <a:t> </a:t>
            </a:r>
            <a:r>
              <a:rPr lang="ru-RU" dirty="0" err="1"/>
              <a:t>облыстық</a:t>
            </a:r>
            <a:r>
              <a:rPr lang="ru-RU" dirty="0"/>
              <a:t> </a:t>
            </a:r>
            <a:r>
              <a:rPr lang="ru-RU" dirty="0" err="1"/>
              <a:t>кезеңін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тапсырмалар</a:t>
            </a:r>
            <a:endParaRPr lang="ru-RU" dirty="0"/>
          </a:p>
          <a:p>
            <a:pPr algn="ctr"/>
            <a:endParaRPr lang="ru-RU" sz="1600" dirty="0"/>
          </a:p>
          <a:p>
            <a:pPr algn="ctr"/>
            <a:endParaRPr lang="ru-RU" sz="2800" dirty="0"/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rot="5400000">
            <a:off x="-1210446" y="2737572"/>
            <a:ext cx="33575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55576" y="614707"/>
            <a:ext cx="46741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err="1">
                <a:solidFill>
                  <a:srgbClr val="002060"/>
                </a:solidFill>
              </a:rPr>
              <a:t>Білім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бөлімдеріне</a:t>
            </a:r>
            <a:r>
              <a:rPr lang="ru-RU" sz="1400" b="1" dirty="0">
                <a:solidFill>
                  <a:srgbClr val="002060"/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rgbClr val="002060"/>
                </a:solidFill>
              </a:rPr>
              <a:t>«</a:t>
            </a:r>
            <a:r>
              <a:rPr lang="ru-RU" sz="1400" dirty="0" err="1">
                <a:solidFill>
                  <a:srgbClr val="002060"/>
                </a:solidFill>
              </a:rPr>
              <a:t>Қаржы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әлемі</a:t>
            </a:r>
            <a:r>
              <a:rPr lang="ru-RU" sz="1400" dirty="0">
                <a:solidFill>
                  <a:srgbClr val="002060"/>
                </a:solidFill>
              </a:rPr>
              <a:t>» </a:t>
            </a:r>
            <a:r>
              <a:rPr lang="ru-RU" sz="1400" dirty="0" err="1">
                <a:solidFill>
                  <a:srgbClr val="002060"/>
                </a:solidFill>
              </a:rPr>
              <a:t>қаржылық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сауаттылық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апталығын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өткізу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бойынша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жұмыстарды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ұйымдастыру</a:t>
            </a:r>
            <a:r>
              <a:rPr lang="ru-RU" sz="1400" dirty="0">
                <a:solidFill>
                  <a:srgbClr val="002060"/>
                </a:solidFill>
              </a:rPr>
              <a:t>»;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1400" b="1" dirty="0">
                <a:solidFill>
                  <a:srgbClr val="002060"/>
                </a:solidFill>
              </a:rPr>
              <a:t>2021 </a:t>
            </a:r>
            <a:r>
              <a:rPr lang="ru-RU" sz="1400" b="1" dirty="0" err="1">
                <a:solidFill>
                  <a:srgbClr val="002060"/>
                </a:solidFill>
              </a:rPr>
              <a:t>жылдың</a:t>
            </a:r>
            <a:r>
              <a:rPr lang="ru-RU" sz="1400" b="1" dirty="0">
                <a:solidFill>
                  <a:srgbClr val="002060"/>
                </a:solidFill>
              </a:rPr>
              <a:t> 19 </a:t>
            </a:r>
            <a:r>
              <a:rPr lang="ru-RU" sz="1400" b="1" dirty="0" err="1">
                <a:solidFill>
                  <a:srgbClr val="002060"/>
                </a:solidFill>
              </a:rPr>
              <a:t>ақпанына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дейін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Қарағанды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облысында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білім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беруді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дамытудың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оқу-әдістемелік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орталығының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  <a:hlinkClick r:id="rId3"/>
              </a:rPr>
              <a:t>umc-ro@umckrg.gov.kz</a:t>
            </a:r>
            <a:r>
              <a:rPr lang="kk-KZ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электрондық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поштасына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олимпиаданың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облыстық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кезеңіне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қатысу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туралы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өтінім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жіберу</a:t>
            </a:r>
            <a:r>
              <a:rPr lang="ru-RU" sz="1400" dirty="0">
                <a:solidFill>
                  <a:srgbClr val="002060"/>
                </a:solidFill>
              </a:rPr>
              <a:t>;</a:t>
            </a:r>
          </a:p>
          <a:p>
            <a:pPr algn="just"/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b="1" dirty="0" err="1">
                <a:solidFill>
                  <a:srgbClr val="002060"/>
                </a:solidFill>
              </a:rPr>
              <a:t>Білім</a:t>
            </a:r>
            <a:r>
              <a:rPr lang="ru-RU" sz="1400" b="1" dirty="0">
                <a:solidFill>
                  <a:srgbClr val="002060"/>
                </a:solidFill>
              </a:rPr>
              <a:t> беру </a:t>
            </a:r>
            <a:r>
              <a:rPr lang="ru-RU" sz="1400" b="1" dirty="0" err="1">
                <a:solidFill>
                  <a:srgbClr val="002060"/>
                </a:solidFill>
              </a:rPr>
              <a:t>ұйымдарына</a:t>
            </a:r>
            <a:r>
              <a:rPr lang="ru-RU" sz="1400" b="1" dirty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*	</a:t>
            </a:r>
            <a:r>
              <a:rPr lang="ru-RU" sz="1400" dirty="0" smtClean="0">
                <a:solidFill>
                  <a:srgbClr val="002060"/>
                </a:solidFill>
              </a:rPr>
              <a:t>аккаунт </a:t>
            </a:r>
            <a:r>
              <a:rPr lang="ru-RU" sz="1400" dirty="0">
                <a:solidFill>
                  <a:srgbClr val="002060"/>
                </a:solidFill>
              </a:rPr>
              <a:t>пен </a:t>
            </a:r>
            <a:r>
              <a:rPr lang="ru-RU" sz="1400" dirty="0" err="1">
                <a:solidFill>
                  <a:srgbClr val="002060"/>
                </a:solidFill>
              </a:rPr>
              <a:t>пароліңізді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біліңіз</a:t>
            </a:r>
            <a:r>
              <a:rPr lang="ru-RU" sz="1400" dirty="0">
                <a:solidFill>
                  <a:srgbClr val="002060"/>
                </a:solidFill>
              </a:rPr>
              <a:t> (</a:t>
            </a:r>
            <a:r>
              <a:rPr lang="ru-RU" sz="1400" dirty="0" err="1">
                <a:solidFill>
                  <a:srgbClr val="002060"/>
                </a:solidFill>
              </a:rPr>
              <a:t>олар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мектептерге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жіберіледі</a:t>
            </a:r>
            <a:r>
              <a:rPr lang="ru-RU" sz="1400" dirty="0">
                <a:solidFill>
                  <a:srgbClr val="002060"/>
                </a:solidFill>
              </a:rPr>
              <a:t>), </a:t>
            </a:r>
            <a:r>
              <a:rPr lang="ru-RU" sz="1400" dirty="0" err="1">
                <a:solidFill>
                  <a:srgbClr val="002060"/>
                </a:solidFill>
              </a:rPr>
              <a:t>оның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көмегімен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сіз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</a:rPr>
              <a:t>Google Forms </a:t>
            </a:r>
            <a:r>
              <a:rPr lang="ru-RU" sz="1400" dirty="0" err="1">
                <a:solidFill>
                  <a:srgbClr val="002060"/>
                </a:solidFill>
              </a:rPr>
              <a:t>бағдарламасына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кіре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аласыз</a:t>
            </a:r>
            <a:r>
              <a:rPr lang="ru-RU" sz="14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181309F8-71EA-4ADE-BAD8-B5371AB59C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511" y="826088"/>
            <a:ext cx="2016224" cy="151216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2055FA8-FA96-49C1-A600-A52BD4591C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783528"/>
            <a:ext cx="2101924" cy="157644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6928931-A91D-4E8C-A266-FF4048E90E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859782"/>
            <a:ext cx="2012583" cy="150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03047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</TotalTime>
  <Words>337</Words>
  <Application>Microsoft Office PowerPoint</Application>
  <PresentationFormat>Экран (16:9)</PresentationFormat>
  <Paragraphs>40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Century Gothic</vt:lpstr>
      <vt:lpstr>FS Joey Pro</vt:lpstr>
      <vt:lpstr>Georgia</vt:lpstr>
      <vt:lpstr>Times New Roman</vt:lpstr>
      <vt:lpstr>Wingdings</vt:lpstr>
      <vt:lpstr>Тема Office</vt:lpstr>
      <vt:lpstr> «ҚАРЖЫ ӘЛЕМІ» қаржылық сауаттылық апталығы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Качества образования</dc:title>
  <dc:creator>user</dc:creator>
  <cp:lastModifiedBy>Каламкач</cp:lastModifiedBy>
  <cp:revision>103</cp:revision>
  <cp:lastPrinted>2021-02-17T02:35:28Z</cp:lastPrinted>
  <dcterms:created xsi:type="dcterms:W3CDTF">2020-12-03T05:51:16Z</dcterms:created>
  <dcterms:modified xsi:type="dcterms:W3CDTF">2021-02-17T03:17:57Z</dcterms:modified>
</cp:coreProperties>
</file>