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984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s://static.tildacdn.com/tild3934-3633-4730-b232-373032646162/thumbnai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847912"/>
            <a:ext cx="3000410" cy="1964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331640" y="116632"/>
            <a:ext cx="6227777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kk-KZ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«Графика және жобалау» пәні бойынша </a:t>
            </a:r>
          </a:p>
          <a:p>
            <a:pPr algn="ctr"/>
            <a:r>
              <a:rPr lang="kk-KZ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педагогтерге арналған облыстық олимпиада</a:t>
            </a:r>
            <a:endParaRPr lang="ru-RU" sz="2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3706" y="953922"/>
            <a:ext cx="8496944" cy="49013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k-KZ" sz="16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Олимпиада мақсаты: </a:t>
            </a:r>
            <a:r>
              <a:rPr lang="kk-KZ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kk-KZ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едагогтердің кәсіби құзыреттілігін дамыту.</a:t>
            </a:r>
          </a:p>
          <a:p>
            <a:pPr algn="ctr"/>
            <a:endParaRPr lang="kk-KZ" sz="105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kk-KZ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Олимпиада </a:t>
            </a:r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2021 жылдың 13 наурызында</a:t>
            </a:r>
            <a:r>
              <a:rPr lang="kk-KZ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онлайн режімінде 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Google Class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платформасында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b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өткізіледі.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Олимпиада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сағат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10.00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басталады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Қатысушыларға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тапсырмалардың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сілтемесі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олимпиада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басталар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алдында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жіберіледі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Облыстық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олимпиадаға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оқушылары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«Графика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жобалау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пәнін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таңдап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алған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мектептердің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мұғалімдері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қатысады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Олимпиада өткізу тәртібі: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Олимпиада бір кезеңмен өткізіледі. 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kk-KZ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</a:t>
            </a:r>
            <a:r>
              <a:rPr lang="kk-KZ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атысушылар тест тапсырмаларын онлайн форматта орындайды. 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Тапсырмаларды орындау уақыты</a:t>
            </a:r>
            <a:r>
              <a:rPr lang="kk-KZ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- 60 минут.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kk-KZ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Қатысушыларды </a:t>
            </a:r>
            <a:r>
              <a:rPr lang="en-US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Google </a:t>
            </a: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Class</a:t>
            </a:r>
            <a:r>
              <a:rPr lang="kk-KZ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платформасында  тіркеу 2021 жылдың 10 наурызында аяқталады.</a:t>
            </a:r>
            <a:endParaRPr lang="ru-RU" b="1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k-KZ" sz="1600" b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71543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31</Words>
  <Application>Microsoft Office PowerPoint</Application>
  <PresentationFormat>Экран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Nout92</dc:creator>
  <cp:lastModifiedBy>Ainura</cp:lastModifiedBy>
  <cp:revision>17</cp:revision>
  <dcterms:created xsi:type="dcterms:W3CDTF">2021-02-21T17:44:26Z</dcterms:created>
  <dcterms:modified xsi:type="dcterms:W3CDTF">2021-02-24T03:24:44Z</dcterms:modified>
</cp:coreProperties>
</file>