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tatic.tildacdn.com/tild3934-3633-4730-b232-373032646162/thumbn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47912"/>
            <a:ext cx="3000410" cy="196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116632"/>
            <a:ext cx="62277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«Графика және жобалау» пәні бойынша </a:t>
            </a:r>
          </a:p>
          <a:p>
            <a:pPr algn="ctr"/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педагогтерге арналған облыстық олимпиада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706" y="953922"/>
            <a:ext cx="8496944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мақсаты: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едагогтердің кәсіби құзыреттілігін дамыту.</a:t>
            </a:r>
          </a:p>
          <a:p>
            <a:pPr algn="ctr"/>
            <a:endParaRPr lang="kk-KZ" sz="105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жылдың 13 наурызында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режімінде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Class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платформасында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өткізіледі.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Қатысушыларға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тапсырмалардың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сілтемесі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олимпиада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басталар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жіберіледі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Облыстық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олимпиадаға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«Графика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таңдап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мектептердің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мұғалімдері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өткізу тәртібі: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бір кезеңмен өткізіледі.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атысушылар тест тапсырмаларын онлайн форматта орындайды.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 орындау уақыты</a:t>
            </a: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- 60 минут.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Қатысушыларды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платформасында  тіркеу 2021 жылдың 10 наурызында аяқталады.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54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31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Nout92</dc:creator>
  <cp:lastModifiedBy>Ainura</cp:lastModifiedBy>
  <cp:revision>17</cp:revision>
  <dcterms:created xsi:type="dcterms:W3CDTF">2021-02-21T17:44:26Z</dcterms:created>
  <dcterms:modified xsi:type="dcterms:W3CDTF">2021-02-24T03:24:44Z</dcterms:modified>
</cp:coreProperties>
</file>