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62" r:id="rId2"/>
    <p:sldId id="463" r:id="rId3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6" autoAdjust="0"/>
  </p:normalViewPr>
  <p:slideViewPr>
    <p:cSldViewPr>
      <p:cViewPr>
        <p:scale>
          <a:sx n="90" d="100"/>
          <a:sy n="90" d="100"/>
        </p:scale>
        <p:origin x="-714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200" baseline="0">
                <a:latin typeface="Arial" pitchFamily="34" charset="0"/>
                <a:cs typeface="Arial" pitchFamily="34" charset="0"/>
              </a:defRPr>
            </a:pPr>
            <a:r>
              <a:rPr lang="ru-RU" sz="1200" b="1" i="0" baseline="0" dirty="0" err="1" smtClean="0">
                <a:effectLst/>
              </a:rPr>
              <a:t>Жобаға</a:t>
            </a:r>
            <a:r>
              <a:rPr lang="ru-RU" sz="1200" b="1" i="0" baseline="0" dirty="0" smtClean="0">
                <a:effectLst/>
              </a:rPr>
              <a:t> </a:t>
            </a:r>
            <a:r>
              <a:rPr lang="ru-RU" sz="1200" b="1" i="0" baseline="0" dirty="0" err="1" smtClean="0">
                <a:effectLst/>
              </a:rPr>
              <a:t>қатысқан</a:t>
            </a:r>
            <a:r>
              <a:rPr lang="ru-RU" sz="1200" b="1" i="0" baseline="0" dirty="0" smtClean="0">
                <a:effectLst/>
              </a:rPr>
              <a:t> </a:t>
            </a:r>
            <a:r>
              <a:rPr lang="ru-RU" sz="1200" b="1" i="0" baseline="0" dirty="0" err="1" smtClean="0">
                <a:effectLst/>
              </a:rPr>
              <a:t>командалар</a:t>
            </a:r>
            <a:r>
              <a:rPr lang="ru-RU" sz="1200" b="1" i="0" baseline="0" dirty="0" smtClean="0">
                <a:effectLst/>
              </a:rPr>
              <a:t> саны</a:t>
            </a:r>
            <a:endParaRPr lang="ru-RU" sz="1200" dirty="0">
              <a:effectLst/>
            </a:endParaRPr>
          </a:p>
        </c:rich>
      </c:tx>
      <c:layout>
        <c:manualLayout>
          <c:xMode val="edge"/>
          <c:yMode val="edge"/>
          <c:x val="0.1297403013920885"/>
          <c:y val="1.5900420797750402E-2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869236452361497E-2"/>
          <c:y val="0.20617510151530155"/>
          <c:w val="0.92417718776675284"/>
          <c:h val="0.6975850380342932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r>
                      <a:rPr lang="kk-KZ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</c:v>
                </c:pt>
                <c:pt idx="1">
                  <c:v>71</c:v>
                </c:pt>
                <c:pt idx="2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4761728"/>
        <c:axId val="114763264"/>
        <c:axId val="0"/>
      </c:bar3DChart>
      <c:catAx>
        <c:axId val="114761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4763264"/>
        <c:crosses val="autoZero"/>
        <c:auto val="1"/>
        <c:lblAlgn val="ctr"/>
        <c:lblOffset val="100"/>
        <c:noMultiLvlLbl val="0"/>
      </c:catAx>
      <c:valAx>
        <c:axId val="1147632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4761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80239E-9797-4748-9056-17647548A9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43B3E4-A425-4628-85C9-93D192C17B53}">
      <dgm:prSet phldrT="[Текст]"/>
      <dgm:spPr>
        <a:solidFill>
          <a:schemeClr val="bg1">
            <a:lumMod val="85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ru-RU" b="1" i="0" dirty="0" err="1" smtClean="0">
              <a:solidFill>
                <a:schemeClr val="tx1"/>
              </a:solidFill>
            </a:rPr>
            <a:t>Сырттай</a:t>
          </a:r>
          <a:r>
            <a:rPr lang="ru-RU" b="1" i="0" dirty="0" smtClean="0">
              <a:solidFill>
                <a:schemeClr val="tx1"/>
              </a:solidFill>
            </a:rPr>
            <a:t> </a:t>
          </a:r>
          <a:r>
            <a:rPr lang="ru-RU" b="1" i="0" dirty="0" err="1" smtClean="0">
              <a:solidFill>
                <a:schemeClr val="tx1"/>
              </a:solidFill>
            </a:rPr>
            <a:t>нысан</a:t>
          </a:r>
          <a:r>
            <a:rPr lang="ru-RU" b="1" i="0" dirty="0" smtClean="0">
              <a:solidFill>
                <a:schemeClr val="tx1"/>
              </a:solidFill>
            </a:rPr>
            <a:t> 25.12.2020 – 02.04.2021 </a:t>
          </a:r>
          <a:r>
            <a:rPr lang="ru-RU" b="1" i="0" dirty="0" err="1" smtClean="0">
              <a:solidFill>
                <a:schemeClr val="tx1"/>
              </a:solidFill>
            </a:rPr>
            <a:t>ж.ж</a:t>
          </a:r>
          <a:r>
            <a:rPr lang="ru-RU" b="1" i="0" dirty="0" smtClean="0">
              <a:solidFill>
                <a:schemeClr val="tx1"/>
              </a:solidFill>
            </a:rPr>
            <a:t>.</a:t>
          </a:r>
          <a:endParaRPr lang="ru-RU" b="1" i="0" dirty="0">
            <a:solidFill>
              <a:schemeClr val="tx1"/>
            </a:solidFill>
          </a:endParaRPr>
        </a:p>
      </dgm:t>
    </dgm:pt>
    <dgm:pt modelId="{7E8570F4-2737-42A6-BF8C-81E4CB3AE77C}" type="parTrans" cxnId="{87F7305A-2C3E-485D-AA90-E641E56D770F}">
      <dgm:prSet/>
      <dgm:spPr/>
      <dgm:t>
        <a:bodyPr/>
        <a:lstStyle/>
        <a:p>
          <a:endParaRPr lang="ru-RU"/>
        </a:p>
      </dgm:t>
    </dgm:pt>
    <dgm:pt modelId="{B9F21101-2C1E-40A5-80BC-819D64D2C126}" type="sibTrans" cxnId="{87F7305A-2C3E-485D-AA90-E641E56D770F}">
      <dgm:prSet/>
      <dgm:spPr/>
      <dgm:t>
        <a:bodyPr/>
        <a:lstStyle/>
        <a:p>
          <a:endParaRPr lang="ru-RU"/>
        </a:p>
      </dgm:t>
    </dgm:pt>
    <dgm:pt modelId="{74ABB2BE-C6BC-4EEA-A61B-BE60F66D330C}">
      <dgm:prSet phldrT="[Текст]"/>
      <dgm:spPr>
        <a:solidFill>
          <a:schemeClr val="bg1">
            <a:lumMod val="85000"/>
          </a:schemeClr>
        </a:solidFill>
        <a:ln>
          <a:solidFill>
            <a:srgbClr val="7030A0"/>
          </a:solidFill>
        </a:ln>
      </dgm:spPr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Қашықтықтан</a:t>
          </a:r>
          <a:r>
            <a:rPr lang="ru-RU" b="1" dirty="0" smtClean="0">
              <a:solidFill>
                <a:schemeClr val="tx1"/>
              </a:solidFill>
            </a:rPr>
            <a:t> 02.04.2021 – 25.04.2021 </a:t>
          </a:r>
          <a:r>
            <a:rPr lang="ru-RU" b="1" dirty="0" err="1" smtClean="0">
              <a:solidFill>
                <a:schemeClr val="tx1"/>
              </a:solidFill>
            </a:rPr>
            <a:t>ж.ж</a:t>
          </a:r>
          <a:r>
            <a:rPr lang="ru-RU" b="1" dirty="0" smtClean="0">
              <a:solidFill>
                <a:schemeClr val="tx1"/>
              </a:solidFill>
            </a:rPr>
            <a:t>.</a:t>
          </a:r>
          <a:endParaRPr lang="ru-RU" b="1" dirty="0">
            <a:solidFill>
              <a:schemeClr val="tx1"/>
            </a:solidFill>
          </a:endParaRPr>
        </a:p>
      </dgm:t>
    </dgm:pt>
    <dgm:pt modelId="{12B90176-B01C-4ED2-A7A1-0DCAE6929DAC}" type="parTrans" cxnId="{6C6293FF-C93B-4BCF-B2F3-7EFFF02895AA}">
      <dgm:prSet/>
      <dgm:spPr/>
      <dgm:t>
        <a:bodyPr/>
        <a:lstStyle/>
        <a:p>
          <a:endParaRPr lang="ru-RU"/>
        </a:p>
      </dgm:t>
    </dgm:pt>
    <dgm:pt modelId="{AE380A61-8A3F-4AA5-B1B1-3A9A33923102}" type="sibTrans" cxnId="{6C6293FF-C93B-4BCF-B2F3-7EFFF02895AA}">
      <dgm:prSet/>
      <dgm:spPr/>
      <dgm:t>
        <a:bodyPr/>
        <a:lstStyle/>
        <a:p>
          <a:endParaRPr lang="ru-RU"/>
        </a:p>
      </dgm:t>
    </dgm:pt>
    <dgm:pt modelId="{3D0AAB3E-B083-4151-A73F-8A8B740BB6EF}">
      <dgm:prSet/>
      <dgm:spPr>
        <a:solidFill>
          <a:schemeClr val="bg1">
            <a:lumMod val="8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b="1" i="0" smtClean="0">
              <a:solidFill>
                <a:schemeClr val="tx1"/>
              </a:solidFill>
            </a:rPr>
            <a:t>Күндізгі кезең: 26-27 сәуір 2021 ж.</a:t>
          </a:r>
          <a:endParaRPr lang="ru-RU" b="1" i="0" dirty="0">
            <a:solidFill>
              <a:schemeClr val="tx1"/>
            </a:solidFill>
          </a:endParaRPr>
        </a:p>
      </dgm:t>
    </dgm:pt>
    <dgm:pt modelId="{1EDCAD70-4873-423F-AE1D-D1F9E3B02780}" type="parTrans" cxnId="{B4A2BB40-170F-4801-BB00-29743914C2E3}">
      <dgm:prSet/>
      <dgm:spPr/>
      <dgm:t>
        <a:bodyPr/>
        <a:lstStyle/>
        <a:p>
          <a:endParaRPr lang="ru-RU"/>
        </a:p>
      </dgm:t>
    </dgm:pt>
    <dgm:pt modelId="{DA185D8B-CBAD-43E8-B428-74EC75F99756}" type="sibTrans" cxnId="{B4A2BB40-170F-4801-BB00-29743914C2E3}">
      <dgm:prSet/>
      <dgm:spPr/>
      <dgm:t>
        <a:bodyPr/>
        <a:lstStyle/>
        <a:p>
          <a:endParaRPr lang="ru-RU"/>
        </a:p>
      </dgm:t>
    </dgm:pt>
    <dgm:pt modelId="{92356CF6-C83D-46A6-90F5-E6FBD3DDA514}" type="pres">
      <dgm:prSet presAssocID="{C180239E-9797-4748-9056-17647548A9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914E1A-8478-4CF0-8C93-1A79B4730432}" type="pres">
      <dgm:prSet presAssocID="{3343B3E4-A425-4628-85C9-93D192C17B53}" presName="parentText" presStyleLbl="node1" presStyleIdx="0" presStyleCnt="3" custLinFactNeighborY="990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BAB9C7-DCCE-479C-85C2-790F6D88F524}" type="pres">
      <dgm:prSet presAssocID="{B9F21101-2C1E-40A5-80BC-819D64D2C126}" presName="spacer" presStyleCnt="0"/>
      <dgm:spPr/>
    </dgm:pt>
    <dgm:pt modelId="{0A6A45BB-CA77-44C1-A8BC-5E0E421BBD45}" type="pres">
      <dgm:prSet presAssocID="{74ABB2BE-C6BC-4EEA-A61B-BE60F66D330C}" presName="parentText" presStyleLbl="node1" presStyleIdx="1" presStyleCnt="3" custLinFactNeighborX="-317" custLinFactNeighborY="76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C7765-3CA7-455D-AAA7-C014F23BDAAC}" type="pres">
      <dgm:prSet presAssocID="{AE380A61-8A3F-4AA5-B1B1-3A9A33923102}" presName="spacer" presStyleCnt="0"/>
      <dgm:spPr/>
    </dgm:pt>
    <dgm:pt modelId="{6593AED6-73AC-45EB-8209-C30514625E2D}" type="pres">
      <dgm:prSet presAssocID="{3D0AAB3E-B083-4151-A73F-8A8B740BB6E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EAA345-0826-4410-ACB1-4C786A6B6940}" type="presOf" srcId="{74ABB2BE-C6BC-4EEA-A61B-BE60F66D330C}" destId="{0A6A45BB-CA77-44C1-A8BC-5E0E421BBD45}" srcOrd="0" destOrd="0" presId="urn:microsoft.com/office/officeart/2005/8/layout/vList2"/>
    <dgm:cxn modelId="{0CFF74D3-B0FF-48E8-BC04-01D8CE8B334F}" type="presOf" srcId="{3343B3E4-A425-4628-85C9-93D192C17B53}" destId="{19914E1A-8478-4CF0-8C93-1A79B4730432}" srcOrd="0" destOrd="0" presId="urn:microsoft.com/office/officeart/2005/8/layout/vList2"/>
    <dgm:cxn modelId="{6C6293FF-C93B-4BCF-B2F3-7EFFF02895AA}" srcId="{C180239E-9797-4748-9056-17647548A917}" destId="{74ABB2BE-C6BC-4EEA-A61B-BE60F66D330C}" srcOrd="1" destOrd="0" parTransId="{12B90176-B01C-4ED2-A7A1-0DCAE6929DAC}" sibTransId="{AE380A61-8A3F-4AA5-B1B1-3A9A33923102}"/>
    <dgm:cxn modelId="{CC5AEBAD-DB7C-4D10-9B1E-C9ED1798CC1D}" type="presOf" srcId="{C180239E-9797-4748-9056-17647548A917}" destId="{92356CF6-C83D-46A6-90F5-E6FBD3DDA514}" srcOrd="0" destOrd="0" presId="urn:microsoft.com/office/officeart/2005/8/layout/vList2"/>
    <dgm:cxn modelId="{B4A2BB40-170F-4801-BB00-29743914C2E3}" srcId="{C180239E-9797-4748-9056-17647548A917}" destId="{3D0AAB3E-B083-4151-A73F-8A8B740BB6EF}" srcOrd="2" destOrd="0" parTransId="{1EDCAD70-4873-423F-AE1D-D1F9E3B02780}" sibTransId="{DA185D8B-CBAD-43E8-B428-74EC75F99756}"/>
    <dgm:cxn modelId="{87F7305A-2C3E-485D-AA90-E641E56D770F}" srcId="{C180239E-9797-4748-9056-17647548A917}" destId="{3343B3E4-A425-4628-85C9-93D192C17B53}" srcOrd="0" destOrd="0" parTransId="{7E8570F4-2737-42A6-BF8C-81E4CB3AE77C}" sibTransId="{B9F21101-2C1E-40A5-80BC-819D64D2C126}"/>
    <dgm:cxn modelId="{590DC5B6-163C-4A74-8EDA-78C8630C72EF}" type="presOf" srcId="{3D0AAB3E-B083-4151-A73F-8A8B740BB6EF}" destId="{6593AED6-73AC-45EB-8209-C30514625E2D}" srcOrd="0" destOrd="0" presId="urn:microsoft.com/office/officeart/2005/8/layout/vList2"/>
    <dgm:cxn modelId="{94DFE1E4-C9EF-46EE-9034-E7498B0EE472}" type="presParOf" srcId="{92356CF6-C83D-46A6-90F5-E6FBD3DDA514}" destId="{19914E1A-8478-4CF0-8C93-1A79B4730432}" srcOrd="0" destOrd="0" presId="urn:microsoft.com/office/officeart/2005/8/layout/vList2"/>
    <dgm:cxn modelId="{A021F5CF-EE84-4512-BD88-1DD106012565}" type="presParOf" srcId="{92356CF6-C83D-46A6-90F5-E6FBD3DDA514}" destId="{43BAB9C7-DCCE-479C-85C2-790F6D88F524}" srcOrd="1" destOrd="0" presId="urn:microsoft.com/office/officeart/2005/8/layout/vList2"/>
    <dgm:cxn modelId="{CFB5FE6B-7AE9-4243-8EA2-D78459680647}" type="presParOf" srcId="{92356CF6-C83D-46A6-90F5-E6FBD3DDA514}" destId="{0A6A45BB-CA77-44C1-A8BC-5E0E421BBD45}" srcOrd="2" destOrd="0" presId="urn:microsoft.com/office/officeart/2005/8/layout/vList2"/>
    <dgm:cxn modelId="{C51C67E9-E01B-4223-A30B-23FD5056C721}" type="presParOf" srcId="{92356CF6-C83D-46A6-90F5-E6FBD3DDA514}" destId="{ADAC7765-3CA7-455D-AAA7-C014F23BDAAC}" srcOrd="3" destOrd="0" presId="urn:microsoft.com/office/officeart/2005/8/layout/vList2"/>
    <dgm:cxn modelId="{48CC9666-7921-4914-AAE6-2D31EFCB9C2F}" type="presParOf" srcId="{92356CF6-C83D-46A6-90F5-E6FBD3DDA514}" destId="{6593AED6-73AC-45EB-8209-C30514625E2D}" srcOrd="4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80239E-9797-4748-9056-17647548A9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356CF6-C83D-46A6-90F5-E6FBD3DDA514}" type="pres">
      <dgm:prSet presAssocID="{C180239E-9797-4748-9056-17647548A9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C7A906C0-CA37-4765-BDC3-3DAA7185BE83}" type="presOf" srcId="{C180239E-9797-4748-9056-17647548A917}" destId="{92356CF6-C83D-46A6-90F5-E6FBD3DDA514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14E1A-8478-4CF0-8C93-1A79B4730432}">
      <dsp:nvSpPr>
        <dsp:cNvPr id="0" name=""/>
        <dsp:cNvSpPr/>
      </dsp:nvSpPr>
      <dsp:spPr>
        <a:xfrm>
          <a:off x="0" y="216024"/>
          <a:ext cx="2716903" cy="239850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0" kern="1200" dirty="0" err="1" smtClean="0">
              <a:solidFill>
                <a:schemeClr val="tx1"/>
              </a:solidFill>
            </a:rPr>
            <a:t>Сырттай</a:t>
          </a:r>
          <a:r>
            <a:rPr lang="ru-RU" sz="1000" b="1" i="0" kern="1200" dirty="0" smtClean="0">
              <a:solidFill>
                <a:schemeClr val="tx1"/>
              </a:solidFill>
            </a:rPr>
            <a:t> </a:t>
          </a:r>
          <a:r>
            <a:rPr lang="ru-RU" sz="1000" b="1" i="0" kern="1200" dirty="0" err="1" smtClean="0">
              <a:solidFill>
                <a:schemeClr val="tx1"/>
              </a:solidFill>
            </a:rPr>
            <a:t>нысан</a:t>
          </a:r>
          <a:r>
            <a:rPr lang="ru-RU" sz="1000" b="1" i="0" kern="1200" dirty="0" smtClean="0">
              <a:solidFill>
                <a:schemeClr val="tx1"/>
              </a:solidFill>
            </a:rPr>
            <a:t> 25.12.2020 – 02.04.2021 </a:t>
          </a:r>
          <a:r>
            <a:rPr lang="ru-RU" sz="1000" b="1" i="0" kern="1200" dirty="0" err="1" smtClean="0">
              <a:solidFill>
                <a:schemeClr val="tx1"/>
              </a:solidFill>
            </a:rPr>
            <a:t>ж.ж</a:t>
          </a:r>
          <a:r>
            <a:rPr lang="ru-RU" sz="1000" b="1" i="0" kern="1200" dirty="0" smtClean="0">
              <a:solidFill>
                <a:schemeClr val="tx1"/>
              </a:solidFill>
            </a:rPr>
            <a:t>.</a:t>
          </a:r>
          <a:endParaRPr lang="ru-RU" sz="1000" b="1" i="0" kern="1200" dirty="0">
            <a:solidFill>
              <a:schemeClr val="tx1"/>
            </a:solidFill>
          </a:endParaRPr>
        </a:p>
      </dsp:txBody>
      <dsp:txXfrm>
        <a:off x="11709" y="227733"/>
        <a:ext cx="2693485" cy="216432"/>
      </dsp:txXfrm>
    </dsp:sp>
    <dsp:sp modelId="{0A6A45BB-CA77-44C1-A8BC-5E0E421BBD45}">
      <dsp:nvSpPr>
        <dsp:cNvPr id="0" name=""/>
        <dsp:cNvSpPr/>
      </dsp:nvSpPr>
      <dsp:spPr>
        <a:xfrm>
          <a:off x="0" y="458344"/>
          <a:ext cx="2716903" cy="239850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err="1" smtClean="0">
              <a:solidFill>
                <a:schemeClr val="tx1"/>
              </a:solidFill>
            </a:rPr>
            <a:t>Қашықтықтан</a:t>
          </a:r>
          <a:r>
            <a:rPr lang="ru-RU" sz="1000" b="1" kern="1200" dirty="0" smtClean="0">
              <a:solidFill>
                <a:schemeClr val="tx1"/>
              </a:solidFill>
            </a:rPr>
            <a:t> 02.04.2021 – 25.04.2021 </a:t>
          </a:r>
          <a:r>
            <a:rPr lang="ru-RU" sz="1000" b="1" kern="1200" dirty="0" err="1" smtClean="0">
              <a:solidFill>
                <a:schemeClr val="tx1"/>
              </a:solidFill>
            </a:rPr>
            <a:t>ж.ж</a:t>
          </a:r>
          <a:r>
            <a:rPr lang="ru-RU" sz="1000" b="1" kern="1200" dirty="0" smtClean="0">
              <a:solidFill>
                <a:schemeClr val="tx1"/>
              </a:solidFill>
            </a:rPr>
            <a:t>.</a:t>
          </a:r>
          <a:endParaRPr lang="ru-RU" sz="1000" b="1" kern="1200" dirty="0">
            <a:solidFill>
              <a:schemeClr val="tx1"/>
            </a:solidFill>
          </a:endParaRPr>
        </a:p>
      </dsp:txBody>
      <dsp:txXfrm>
        <a:off x="11709" y="470053"/>
        <a:ext cx="2693485" cy="216432"/>
      </dsp:txXfrm>
    </dsp:sp>
    <dsp:sp modelId="{6593AED6-73AC-45EB-8209-C30514625E2D}">
      <dsp:nvSpPr>
        <dsp:cNvPr id="0" name=""/>
        <dsp:cNvSpPr/>
      </dsp:nvSpPr>
      <dsp:spPr>
        <a:xfrm>
          <a:off x="0" y="724789"/>
          <a:ext cx="2716903" cy="239850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0" kern="1200" smtClean="0">
              <a:solidFill>
                <a:schemeClr val="tx1"/>
              </a:solidFill>
            </a:rPr>
            <a:t>Күндізгі кезең: 26-27 сәуір 2021 ж.</a:t>
          </a:r>
          <a:endParaRPr lang="ru-RU" sz="1000" b="1" i="0" kern="1200" dirty="0">
            <a:solidFill>
              <a:schemeClr val="tx1"/>
            </a:solidFill>
          </a:endParaRPr>
        </a:p>
      </dsp:txBody>
      <dsp:txXfrm>
        <a:off x="11709" y="736498"/>
        <a:ext cx="2693485" cy="2164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F1FFF777-15A1-43EC-B0EA-77E6E8F56762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038BAB90-AB6E-4A19-81B4-07B06130B2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55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4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5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15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399" y="205979"/>
            <a:ext cx="2057401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1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52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03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6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6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48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3" y="1200151"/>
            <a:ext cx="4038601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2" y="1200151"/>
            <a:ext cx="4038601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14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48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51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4" y="204790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972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99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E4886-3972-4FE9-8E2C-028DA04D91D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4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9A45D-C1C8-4CF0-ABDF-AE9E6F948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98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526" b="2807"/>
          <a:stretch/>
        </p:blipFill>
        <p:spPr>
          <a:xfrm>
            <a:off x="163959" y="974308"/>
            <a:ext cx="8790258" cy="411772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31751" y="123478"/>
            <a:ext cx="8654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b="1" dirty="0" smtClean="0">
                <a:solidFill>
                  <a:srgbClr val="002060"/>
                </a:solidFill>
                <a:latin typeface="Times New Roman KZ"/>
                <a:ea typeface="Times New Roman KZ"/>
                <a:cs typeface="Arial" pitchFamily="34" charset="0"/>
              </a:rPr>
              <a:t>«</a:t>
            </a:r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</a:t>
            </a:r>
            <a:r>
              <a:rPr lang="kk-KZ" alt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ің өлкем. Қарағанды облысы бойынша виртуалды саяхат</a:t>
            </a:r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ea typeface="Times New Roman KZ"/>
                <a:cs typeface="Arial" pitchFamily="34" charset="0"/>
              </a:rPr>
              <a:t>» </a:t>
            </a:r>
            <a:r>
              <a:rPr lang="ru-RU" altLang="ru-RU" b="1" dirty="0" err="1" smtClean="0">
                <a:solidFill>
                  <a:srgbClr val="002060"/>
                </a:solidFill>
                <a:latin typeface="Arial" pitchFamily="34" charset="0"/>
                <a:ea typeface="Times New Roman KZ"/>
                <a:cs typeface="Arial" pitchFamily="34" charset="0"/>
              </a:rPr>
              <a:t>облыстық</a:t>
            </a:r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ea typeface="Times New Roman KZ"/>
                <a:cs typeface="Arial" pitchFamily="34" charset="0"/>
              </a:rPr>
              <a:t> </a:t>
            </a:r>
            <a:r>
              <a:rPr lang="ru-RU" altLang="ru-RU" b="1" dirty="0" err="1" smtClean="0">
                <a:solidFill>
                  <a:srgbClr val="002060"/>
                </a:solidFill>
                <a:latin typeface="Arial" pitchFamily="34" charset="0"/>
                <a:ea typeface="Times New Roman KZ"/>
                <a:cs typeface="Arial" pitchFamily="34" charset="0"/>
              </a:rPr>
              <a:t>жобасы</a:t>
            </a:r>
            <a:endParaRPr lang="ru-RU" alt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179514" y="769369"/>
            <a:ext cx="8136905" cy="7419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3549" y="1061323"/>
            <a:ext cx="87266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Жоба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мақсаты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заманауи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АКТ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құралдарын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оқытуда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пайдалануды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насихаттау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ұйымдарының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педагогтері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оқушыларының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АКТ-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құзыреттіліктерін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меңгерудің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тұрақты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дағдыларын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игеру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сондай-ақ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оқушылардың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өлкемен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тереңірек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танысу</a:t>
            </a:r>
            <a:endParaRPr lang="ru-RU" sz="1200" dirty="0">
              <a:solidFill>
                <a:srgbClr val="7030A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pic>
        <p:nvPicPr>
          <p:cNvPr id="3074" name="Picture 2" descr="C:\Users\Айнур\Desktop\Сохраненное изображение 2019-11-13_15-53-17.64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08" y="1857631"/>
            <a:ext cx="4691048" cy="42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5724128" y="1574671"/>
            <a:ext cx="237626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Байқауды</a:t>
            </a:r>
            <a:r>
              <a:rPr lang="ru-RU" alt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өткізу</a:t>
            </a:r>
            <a:r>
              <a:rPr lang="ru-RU" alt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мерзімі</a:t>
            </a:r>
            <a:r>
              <a:rPr lang="ru-RU" alt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altLang="ru-RU" sz="1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366994342"/>
              </p:ext>
            </p:extLst>
          </p:nvPr>
        </p:nvGraphicFramePr>
        <p:xfrm>
          <a:off x="5599516" y="1707654"/>
          <a:ext cx="2716903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26" name="Picture 2" descr="C:\Users\Айнур\Desktop\Сохраненное изображение 2019-11-14_11-23-10.700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893" y="2715766"/>
            <a:ext cx="3478563" cy="214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23528" y="2432958"/>
            <a:ext cx="47819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b="1" dirty="0" smtClean="0"/>
              <a:t>Байқаудың </a:t>
            </a:r>
            <a:r>
              <a:rPr lang="kk-KZ" sz="1200" b="1" dirty="0"/>
              <a:t>негізгі міндеттері: </a:t>
            </a:r>
            <a:endParaRPr lang="kk-KZ" sz="1200" b="1" dirty="0" smtClean="0"/>
          </a:p>
          <a:p>
            <a:endParaRPr lang="ru-RU" sz="1200" b="1" dirty="0"/>
          </a:p>
          <a:p>
            <a:r>
              <a:rPr lang="ru-RU" sz="1200" b="1" dirty="0" smtClean="0"/>
              <a:t>1</a:t>
            </a:r>
            <a:r>
              <a:rPr lang="ru-RU" sz="1200" b="1" dirty="0"/>
              <a:t>) </a:t>
            </a:r>
            <a:r>
              <a:rPr lang="ru-RU" sz="1200" b="1" dirty="0" err="1"/>
              <a:t>педагогтердің</a:t>
            </a:r>
            <a:r>
              <a:rPr lang="ru-RU" sz="1200" b="1" dirty="0"/>
              <a:t>, </a:t>
            </a:r>
            <a:r>
              <a:rPr lang="ru-RU" sz="1200" b="1" dirty="0" err="1"/>
              <a:t>оқушылардың</a:t>
            </a:r>
            <a:r>
              <a:rPr lang="ru-RU" sz="1200" b="1" dirty="0"/>
              <a:t> </a:t>
            </a:r>
            <a:r>
              <a:rPr lang="ru-RU" sz="1200" b="1" dirty="0" err="1"/>
              <a:t>ақпараттық</a:t>
            </a:r>
            <a:r>
              <a:rPr lang="ru-RU" sz="1200" b="1" dirty="0"/>
              <a:t> </a:t>
            </a:r>
            <a:r>
              <a:rPr lang="ru-RU" sz="1200" b="1" dirty="0" err="1"/>
              <a:t>технологияларды</a:t>
            </a:r>
            <a:r>
              <a:rPr lang="ru-RU" sz="1200" b="1" dirty="0"/>
              <a:t>, </a:t>
            </a:r>
            <a:r>
              <a:rPr lang="ru-RU" sz="1200" b="1" dirty="0" err="1"/>
              <a:t>қызметтің</a:t>
            </a:r>
            <a:r>
              <a:rPr lang="ru-RU" sz="1200" b="1" dirty="0"/>
              <a:t> </a:t>
            </a:r>
            <a:r>
              <a:rPr lang="ru-RU" sz="1200" b="1" dirty="0" err="1"/>
              <a:t>жобалық</a:t>
            </a:r>
            <a:r>
              <a:rPr lang="ru-RU" sz="1200" b="1" dirty="0"/>
              <a:t> </a:t>
            </a:r>
            <a:r>
              <a:rPr lang="ru-RU" sz="1200" b="1" dirty="0" err="1"/>
              <a:t>әдістерін</a:t>
            </a:r>
            <a:r>
              <a:rPr lang="ru-RU" sz="1200" b="1" dirty="0"/>
              <a:t> </a:t>
            </a:r>
            <a:r>
              <a:rPr lang="ru-RU" sz="1200" b="1" dirty="0" err="1"/>
              <a:t>игеруге</a:t>
            </a:r>
            <a:r>
              <a:rPr lang="ru-RU" sz="1200" b="1" dirty="0"/>
              <a:t> </a:t>
            </a:r>
            <a:r>
              <a:rPr lang="ru-RU" sz="1200" b="1" dirty="0" err="1"/>
              <a:t>деген</a:t>
            </a:r>
            <a:r>
              <a:rPr lang="ru-RU" sz="1200" b="1" dirty="0"/>
              <a:t> </a:t>
            </a:r>
            <a:r>
              <a:rPr lang="ru-RU" sz="1200" b="1" dirty="0" err="1"/>
              <a:t>ынтасын</a:t>
            </a:r>
            <a:r>
              <a:rPr lang="ru-RU" sz="1200" b="1" dirty="0"/>
              <a:t> </a:t>
            </a:r>
            <a:r>
              <a:rPr lang="ru-RU" sz="1200" b="1" dirty="0" err="1"/>
              <a:t>арттыру</a:t>
            </a:r>
            <a:r>
              <a:rPr lang="ru-RU" sz="1200" b="1" dirty="0"/>
              <a:t>;</a:t>
            </a:r>
          </a:p>
          <a:p>
            <a:r>
              <a:rPr lang="ru-RU" sz="1200" b="1" dirty="0"/>
              <a:t>2) АКТ-</a:t>
            </a:r>
            <a:r>
              <a:rPr lang="ru-RU" sz="1200" b="1" dirty="0" err="1"/>
              <a:t>ны</a:t>
            </a:r>
            <a:r>
              <a:rPr lang="ru-RU" sz="1200" b="1" dirty="0"/>
              <a:t> </a:t>
            </a:r>
            <a:r>
              <a:rPr lang="ru-RU" sz="1200" b="1" dirty="0" err="1"/>
              <a:t>белсенді</a:t>
            </a:r>
            <a:r>
              <a:rPr lang="ru-RU" sz="1200" b="1" dirty="0"/>
              <a:t> </a:t>
            </a:r>
            <a:r>
              <a:rPr lang="ru-RU" sz="1200" b="1" dirty="0" err="1"/>
              <a:t>пайдалануға</a:t>
            </a:r>
            <a:r>
              <a:rPr lang="ru-RU" sz="1200" b="1" dirty="0"/>
              <a:t> </a:t>
            </a:r>
            <a:r>
              <a:rPr lang="ru-RU" sz="1200" b="1" dirty="0" err="1"/>
              <a:t>бейім</a:t>
            </a:r>
            <a:r>
              <a:rPr lang="ru-RU" sz="1200" b="1" dirty="0"/>
              <a:t> </a:t>
            </a:r>
            <a:r>
              <a:rPr lang="ru-RU" sz="1200" b="1" dirty="0" err="1"/>
              <a:t>оқушыларды</a:t>
            </a:r>
            <a:r>
              <a:rPr lang="ru-RU" sz="1200" b="1" dirty="0"/>
              <a:t> </a:t>
            </a:r>
            <a:r>
              <a:rPr lang="ru-RU" sz="1200" b="1" dirty="0" err="1"/>
              <a:t>анықтауға</a:t>
            </a:r>
            <a:r>
              <a:rPr lang="ru-RU" sz="1200" b="1" dirty="0"/>
              <a:t> </a:t>
            </a:r>
            <a:r>
              <a:rPr lang="ru-RU" sz="1200" b="1" dirty="0" err="1"/>
              <a:t>жәрдемдесу</a:t>
            </a:r>
            <a:r>
              <a:rPr lang="ru-RU" sz="1200" b="1" dirty="0"/>
              <a:t>;</a:t>
            </a:r>
          </a:p>
          <a:p>
            <a:r>
              <a:rPr lang="ru-RU" sz="1200" b="1" dirty="0"/>
              <a:t>3) </a:t>
            </a:r>
            <a:r>
              <a:rPr lang="ru-RU" sz="1200" b="1" dirty="0" err="1"/>
              <a:t>оқушылардың</a:t>
            </a:r>
            <a:r>
              <a:rPr lang="ru-RU" sz="1200" b="1" dirty="0"/>
              <a:t>, </a:t>
            </a:r>
            <a:r>
              <a:rPr lang="ru-RU" sz="1200" b="1" dirty="0" err="1"/>
              <a:t>педагогтердің</a:t>
            </a:r>
            <a:r>
              <a:rPr lang="ru-RU" sz="1200" b="1" dirty="0"/>
              <a:t> </a:t>
            </a:r>
            <a:r>
              <a:rPr lang="ru-RU" sz="1200" b="1" dirty="0" err="1"/>
              <a:t>шығармашылық</a:t>
            </a:r>
            <a:r>
              <a:rPr lang="ru-RU" sz="1200" b="1" dirty="0"/>
              <a:t> </a:t>
            </a:r>
            <a:r>
              <a:rPr lang="ru-RU" sz="1200" b="1" dirty="0" err="1"/>
              <a:t>дағдыларын</a:t>
            </a:r>
            <a:r>
              <a:rPr lang="ru-RU" sz="1200" b="1" dirty="0"/>
              <a:t> </a:t>
            </a:r>
            <a:r>
              <a:rPr lang="ru-RU" sz="1200" b="1" dirty="0" err="1"/>
              <a:t>дамыту</a:t>
            </a:r>
            <a:r>
              <a:rPr lang="ru-RU" sz="1200" b="1" dirty="0"/>
              <a:t>;</a:t>
            </a:r>
          </a:p>
          <a:p>
            <a:r>
              <a:rPr lang="ru-RU" sz="1200" b="1" dirty="0"/>
              <a:t>4) </a:t>
            </a:r>
            <a:r>
              <a:rPr lang="ru-RU" sz="1200" b="1" dirty="0" err="1"/>
              <a:t>оқушылардың</a:t>
            </a:r>
            <a:r>
              <a:rPr lang="ru-RU" sz="1200" b="1" dirty="0"/>
              <a:t> АКТ </a:t>
            </a:r>
            <a:r>
              <a:rPr lang="ru-RU" sz="1200" b="1" dirty="0" err="1"/>
              <a:t>және</a:t>
            </a:r>
            <a:r>
              <a:rPr lang="ru-RU" sz="1200" b="1" dirty="0"/>
              <a:t> </a:t>
            </a:r>
            <a:r>
              <a:rPr lang="ru-RU" sz="1200" b="1" dirty="0" err="1"/>
              <a:t>оқу-танымдық</a:t>
            </a:r>
            <a:r>
              <a:rPr lang="ru-RU" sz="1200" b="1" dirty="0"/>
              <a:t> </a:t>
            </a:r>
            <a:r>
              <a:rPr lang="ru-RU" sz="1200" b="1" dirty="0" err="1"/>
              <a:t>құзыреттіліктерін</a:t>
            </a:r>
            <a:r>
              <a:rPr lang="ru-RU" sz="1200" b="1" dirty="0"/>
              <a:t> </a:t>
            </a:r>
            <a:r>
              <a:rPr lang="ru-RU" sz="1200" b="1" dirty="0" err="1"/>
              <a:t>қалыптастыру</a:t>
            </a:r>
            <a:r>
              <a:rPr lang="ru-RU" sz="1200" b="1" dirty="0"/>
              <a:t> </a:t>
            </a:r>
            <a:r>
              <a:rPr lang="kk-KZ" sz="1200" b="1" dirty="0"/>
              <a:t>болып табылады</a:t>
            </a:r>
            <a:r>
              <a:rPr lang="ru-RU" sz="1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5236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526" b="2807"/>
          <a:stretch/>
        </p:blipFill>
        <p:spPr>
          <a:xfrm>
            <a:off x="163959" y="974308"/>
            <a:ext cx="8790258" cy="411772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31751" y="123478"/>
            <a:ext cx="8654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b="1" dirty="0" smtClean="0">
                <a:solidFill>
                  <a:srgbClr val="002060"/>
                </a:solidFill>
                <a:latin typeface="Times New Roman KZ"/>
                <a:ea typeface="Times New Roman KZ"/>
                <a:cs typeface="Arial" pitchFamily="34" charset="0"/>
              </a:rPr>
              <a:t>«</a:t>
            </a:r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</a:t>
            </a:r>
            <a:r>
              <a:rPr lang="kk-KZ" alt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ің өлкем. Қарағанды облысы бойынша виртуалды саяхат</a:t>
            </a:r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ea typeface="Times New Roman KZ"/>
                <a:cs typeface="Arial" pitchFamily="34" charset="0"/>
              </a:rPr>
              <a:t>» </a:t>
            </a:r>
            <a:r>
              <a:rPr lang="ru-RU" altLang="ru-RU" b="1" dirty="0" err="1" smtClean="0">
                <a:solidFill>
                  <a:srgbClr val="002060"/>
                </a:solidFill>
                <a:latin typeface="Arial" pitchFamily="34" charset="0"/>
                <a:ea typeface="Times New Roman KZ"/>
                <a:cs typeface="Arial" pitchFamily="34" charset="0"/>
              </a:rPr>
              <a:t>облыстық</a:t>
            </a:r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ea typeface="Times New Roman KZ"/>
                <a:cs typeface="Arial" pitchFamily="34" charset="0"/>
              </a:rPr>
              <a:t> </a:t>
            </a:r>
            <a:r>
              <a:rPr lang="ru-RU" altLang="ru-RU" b="1" dirty="0" err="1" smtClean="0">
                <a:solidFill>
                  <a:srgbClr val="002060"/>
                </a:solidFill>
                <a:latin typeface="Arial" pitchFamily="34" charset="0"/>
                <a:ea typeface="Times New Roman KZ"/>
                <a:cs typeface="Arial" pitchFamily="34" charset="0"/>
              </a:rPr>
              <a:t>жобасы</a:t>
            </a:r>
            <a:endParaRPr lang="ru-RU" alt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179514" y="769369"/>
            <a:ext cx="8136905" cy="7419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44658587"/>
              </p:ext>
            </p:extLst>
          </p:nvPr>
        </p:nvGraphicFramePr>
        <p:xfrm>
          <a:off x="273993" y="3867894"/>
          <a:ext cx="2586237" cy="918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06871692"/>
              </p:ext>
            </p:extLst>
          </p:nvPr>
        </p:nvGraphicFramePr>
        <p:xfrm>
          <a:off x="179514" y="974308"/>
          <a:ext cx="3816424" cy="1525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533319"/>
              </p:ext>
            </p:extLst>
          </p:nvPr>
        </p:nvGraphicFramePr>
        <p:xfrm>
          <a:off x="827584" y="2571750"/>
          <a:ext cx="2592288" cy="2376269"/>
        </p:xfrm>
        <a:graphic>
          <a:graphicData uri="http://schemas.openxmlformats.org/drawingml/2006/table">
            <a:tbl>
              <a:tblPr firstRow="1" firstCol="1" bandRow="1"/>
              <a:tblGrid>
                <a:gridCol w="2592288"/>
              </a:tblGrid>
              <a:tr h="399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Байқауға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</a:t>
                      </a:r>
                      <a:r>
                        <a:rPr lang="kk-KZ" sz="9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уға ұсыныс білдірмеген қала/аудандар және ММИ: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2020-2021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оқу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жылы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Ақтоғай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Шахтинск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БИЛ 1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БИЛ 2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БИЛ 3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Дарын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Мурагер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Зияткер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Өркен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Ақпараттық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baseline="0" dirty="0" err="1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технологиялар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ММЛИ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52" marR="63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857972" y="997734"/>
            <a:ext cx="49625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50" b="1" dirty="0" err="1" smtClean="0">
                <a:latin typeface="Arial" pitchFamily="34" charset="0"/>
                <a:cs typeface="Arial" pitchFamily="34" charset="0"/>
              </a:rPr>
              <a:t>Анықталған</a:t>
            </a:r>
            <a:r>
              <a:rPr lang="ru-RU" sz="115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b="1" dirty="0" err="1" smtClean="0">
                <a:latin typeface="Arial" pitchFamily="34" charset="0"/>
                <a:cs typeface="Arial" pitchFamily="34" charset="0"/>
              </a:rPr>
              <a:t>проблемалық</a:t>
            </a:r>
            <a:r>
              <a:rPr lang="ru-RU" sz="115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b="1" dirty="0" err="1">
                <a:latin typeface="Arial" pitchFamily="34" charset="0"/>
                <a:cs typeface="Arial" pitchFamily="34" charset="0"/>
              </a:rPr>
              <a:t>аймақтар</a:t>
            </a:r>
            <a:r>
              <a:rPr lang="ru-RU" sz="115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Aft>
                <a:spcPts val="0"/>
              </a:spcAft>
            </a:pPr>
            <a:endParaRPr lang="ru-RU" sz="800" b="1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Облыс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педагогтарының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көпшілігі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панорамалық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режимде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фотоларды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қалай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жасау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керектігін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білмейді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en-US" sz="1150" dirty="0" smtClean="0">
                <a:latin typeface="Arial" pitchFamily="34" charset="0"/>
                <a:ea typeface="Calibri"/>
                <a:cs typeface="Arial" pitchFamily="34" charset="0"/>
              </a:rPr>
              <a:t>3D </a:t>
            </a:r>
            <a:r>
              <a:rPr lang="ru-RU" sz="1150" dirty="0" err="1" smtClean="0">
                <a:latin typeface="Arial" pitchFamily="34" charset="0"/>
                <a:ea typeface="Calibri"/>
                <a:cs typeface="Arial" pitchFamily="34" charset="0"/>
              </a:rPr>
              <a:t>форматындағы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фотосуреттерді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 smtClean="0">
                <a:latin typeface="Arial" pitchFamily="34" charset="0"/>
                <a:ea typeface="Calibri"/>
                <a:cs typeface="Arial" pitchFamily="34" charset="0"/>
              </a:rPr>
              <a:t>қандай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 smtClean="0">
                <a:latin typeface="Arial" pitchFamily="34" charset="0"/>
                <a:ea typeface="Calibri"/>
                <a:cs typeface="Arial" pitchFamily="34" charset="0"/>
              </a:rPr>
              <a:t>бағдарламалар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 smtClean="0">
                <a:latin typeface="Arial" pitchFamily="34" charset="0"/>
                <a:ea typeface="Calibri"/>
                <a:cs typeface="Arial" pitchFamily="34" charset="0"/>
              </a:rPr>
              <a:t>көмегімен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 smtClean="0">
                <a:latin typeface="Arial" pitchFamily="34" charset="0"/>
                <a:ea typeface="Calibri"/>
                <a:cs typeface="Arial" pitchFamily="34" charset="0"/>
              </a:rPr>
              <a:t>модельдеу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 smtClean="0">
                <a:latin typeface="Arial" pitchFamily="34" charset="0"/>
                <a:ea typeface="Calibri"/>
                <a:cs typeface="Arial" pitchFamily="34" charset="0"/>
              </a:rPr>
              <a:t>керектігін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оларды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сайтқа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қалай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жүктеуге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 smtClean="0">
                <a:latin typeface="Arial" pitchFamily="34" charset="0"/>
                <a:ea typeface="Calibri"/>
                <a:cs typeface="Arial" pitchFamily="34" charset="0"/>
              </a:rPr>
              <a:t>болатындығын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білмейді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1150" dirty="0" err="1" smtClean="0">
                <a:latin typeface="Arial" pitchFamily="34" charset="0"/>
                <a:ea typeface="Calibri"/>
                <a:cs typeface="Arial" pitchFamily="34" charset="0"/>
              </a:rPr>
              <a:t>Ауа-райы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жағдайларына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және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қысқы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кезеңде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көркем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пейзаждардың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болмауына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байланысты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зерттеу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қызметін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жүргізу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үшін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мүмкіндік</a:t>
            </a:r>
            <a:r>
              <a:rPr lang="ru-RU" sz="11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150" dirty="0" err="1">
                <a:latin typeface="Arial" pitchFamily="34" charset="0"/>
                <a:ea typeface="Calibri"/>
                <a:cs typeface="Arial" pitchFamily="34" charset="0"/>
              </a:rPr>
              <a:t>жоқ</a:t>
            </a:r>
            <a:r>
              <a:rPr lang="ru-RU" sz="115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707904" y="2715766"/>
            <a:ext cx="5034508" cy="2392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50" b="1" dirty="0" err="1" smtClean="0">
                <a:latin typeface="Arial" pitchFamily="34" charset="0"/>
                <a:cs typeface="Arial" pitchFamily="34" charset="0"/>
              </a:rPr>
              <a:t>Шешу</a:t>
            </a:r>
            <a:r>
              <a:rPr lang="ru-RU" sz="115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50" b="1" dirty="0" err="1" smtClean="0">
                <a:latin typeface="Arial" pitchFamily="34" charset="0"/>
                <a:cs typeface="Arial" pitchFamily="34" charset="0"/>
              </a:rPr>
              <a:t>жолдары</a:t>
            </a:r>
            <a:r>
              <a:rPr lang="ru-RU" sz="115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indent="265113" algn="just"/>
            <a:r>
              <a:rPr lang="kk-KZ" sz="1150" dirty="0"/>
              <a:t>2021 жылдың қаңтар айының 11 күні ZOOM платформасында «Менің өлкем. Қарағанды облысы бойынша виртуалды саяхат»  облыстық бауқауының сайтына техникалық қызмет көрсету туралы онлайн-кеңес өткізілді. </a:t>
            </a:r>
            <a:r>
              <a:rPr lang="kk-KZ" sz="1150" dirty="0" smtClean="0"/>
              <a:t>Өткізілген </a:t>
            </a:r>
            <a:r>
              <a:rPr lang="kk-KZ" sz="1150" dirty="0"/>
              <a:t>онлайн-кеңестің жазбасы  ҚО ББД ОӘО youtube-арнасына </a:t>
            </a:r>
            <a:r>
              <a:rPr lang="kk-KZ" sz="1150" dirty="0" smtClean="0"/>
              <a:t>жүктелді, қаралым саны 185.</a:t>
            </a:r>
          </a:p>
          <a:p>
            <a:pPr indent="265113" algn="just"/>
            <a:r>
              <a:rPr lang="kk-KZ" sz="1150" dirty="0"/>
              <a:t>Кеңес барысында фотосуреттерді панорамалық режимде қалай дұрыс құру керектігі, оларды қандай бағдарламалар арқылы 3D форматта модельдеуге, Pano2VR бағдарламасын пайдаланып панорамалық экскурсияны қалай құруға және оларды сайтқа қалай жүктеуге болатындығы </a:t>
            </a:r>
            <a:r>
              <a:rPr lang="kk-KZ" sz="1150" dirty="0" smtClean="0"/>
              <a:t>түсіндірілді. </a:t>
            </a:r>
          </a:p>
          <a:p>
            <a:pPr indent="265113" algn="just"/>
            <a:r>
              <a:rPr lang="ru-RU" sz="1150" dirty="0" err="1"/>
              <a:t>Аталған</a:t>
            </a:r>
            <a:r>
              <a:rPr lang="ru-RU" sz="1150" dirty="0"/>
              <a:t> </a:t>
            </a:r>
            <a:r>
              <a:rPr lang="ru-RU" sz="1150" dirty="0" err="1"/>
              <a:t>проблемаларға</a:t>
            </a:r>
            <a:r>
              <a:rPr lang="ru-RU" sz="1150" dirty="0"/>
              <a:t> </a:t>
            </a:r>
            <a:r>
              <a:rPr lang="ru-RU" sz="1150" dirty="0" err="1"/>
              <a:t>байланысты</a:t>
            </a:r>
            <a:r>
              <a:rPr lang="ru-RU" sz="1150" dirty="0"/>
              <a:t> </a:t>
            </a:r>
            <a:r>
              <a:rPr lang="ru-RU" sz="1150" dirty="0" err="1"/>
              <a:t>байқау</a:t>
            </a:r>
            <a:r>
              <a:rPr lang="ru-RU" sz="1150" dirty="0"/>
              <a:t> </a:t>
            </a:r>
            <a:r>
              <a:rPr lang="ru-RU" sz="1150" dirty="0" err="1"/>
              <a:t>мерзімі</a:t>
            </a:r>
            <a:r>
              <a:rPr lang="ru-RU" sz="1150" dirty="0"/>
              <a:t> </a:t>
            </a:r>
            <a:r>
              <a:rPr lang="ru-RU" sz="1150" dirty="0" err="1"/>
              <a:t>сәуір</a:t>
            </a:r>
            <a:r>
              <a:rPr lang="ru-RU" sz="1150" dirty="0"/>
              <a:t> </a:t>
            </a:r>
            <a:r>
              <a:rPr lang="ru-RU" sz="1150" dirty="0" err="1"/>
              <a:t>айына</a:t>
            </a:r>
            <a:r>
              <a:rPr lang="ru-RU" sz="1150" dirty="0"/>
              <a:t> </a:t>
            </a:r>
            <a:r>
              <a:rPr lang="ru-RU" sz="1150" dirty="0" err="1"/>
              <a:t>дейін</a:t>
            </a:r>
            <a:r>
              <a:rPr lang="ru-RU" sz="1150" dirty="0"/>
              <a:t> </a:t>
            </a:r>
            <a:r>
              <a:rPr lang="ru-RU" sz="1150" dirty="0" err="1"/>
              <a:t>ұзартылды</a:t>
            </a:r>
            <a:r>
              <a:rPr lang="ru-RU" sz="1150" dirty="0" smtClean="0"/>
              <a:t>.</a:t>
            </a:r>
            <a:endParaRPr lang="ru-RU" sz="1150" dirty="0"/>
          </a:p>
        </p:txBody>
      </p:sp>
    </p:spTree>
    <p:extLst>
      <p:ext uri="{BB962C8B-B14F-4D97-AF65-F5344CB8AC3E}">
        <p14:creationId xmlns:p14="http://schemas.microsoft.com/office/powerpoint/2010/main" val="154129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5095</TotalTime>
  <Words>298</Words>
  <Application>Microsoft Office PowerPoint</Application>
  <PresentationFormat>Экран (16:9)</PresentationFormat>
  <Paragraphs>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Ainura</cp:lastModifiedBy>
  <cp:revision>478</cp:revision>
  <cp:lastPrinted>2021-02-23T08:43:16Z</cp:lastPrinted>
  <dcterms:created xsi:type="dcterms:W3CDTF">2018-08-08T10:07:28Z</dcterms:created>
  <dcterms:modified xsi:type="dcterms:W3CDTF">2021-02-24T03:23:08Z</dcterms:modified>
</cp:coreProperties>
</file>