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84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3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4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21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63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19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38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4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4A14-5E48-4418-8FF1-B24099336017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0BEB-2571-44D3-922A-711BBB9FDC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983432" y="2363384"/>
            <a:ext cx="10668637" cy="117393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ектепке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дейінгі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ұйымдарында</a:t>
            </a:r>
            <a:endParaRPr lang="ru-RU" sz="2400" b="1" dirty="0" smtClean="0">
              <a:solidFill>
                <a:schemeClr val="bg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«Мен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бәрін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білгім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келеді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»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жаратылыстану-танымдық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сауаттылық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апталығы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7918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1556792"/>
            <a:ext cx="7079399" cy="442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62844"/>
            <a:ext cx="5472286" cy="40322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71664" y="188913"/>
            <a:ext cx="72333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2021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жылдың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9-13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аралығында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Қарағанды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облысының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барлық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ұйымдарында</a:t>
            </a:r>
            <a:endParaRPr lang="ru-RU" sz="1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"Мен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бәрін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білгім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келеді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 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жаратылыстану-танымдық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апталығы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басталады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1339752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7" y="222339"/>
            <a:ext cx="1102413" cy="89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02251" y="1484785"/>
            <a:ext cx="85319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5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500" b="1" u="sng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Анықтама</a:t>
            </a:r>
            <a:r>
              <a:rPr lang="ru-RU" sz="1500" b="1" u="sng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Жаратылыстану-танымдық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апталығы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15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 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бәрін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білгім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келеді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just"/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I-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2021Жаратылыстану-танымдық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сауаттылық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апталығының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ашылуы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Тосынсыйлар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жұмбақтар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"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Ерекшеліктер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жанымызда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!" </a:t>
            </a: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2021ж «Эксперимент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"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Кішкентай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зерттеушілер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!" </a:t>
            </a: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2021 ж "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Із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кесушілер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«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Шытырман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оқиғаға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кезіккендер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қызықты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жаңалықтар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күні</a:t>
            </a: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2021ж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Викториналар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ойын-сауық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ойындары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"« Почемучка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конақта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just"/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наурыз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2021 ж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аптаның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жабылуы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Қазына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үңгірі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коллекционерлер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күні</a:t>
            </a: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53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Широкоэкранный</PresentationFormat>
  <Paragraphs>20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UMC</dc:creator>
  <cp:lastModifiedBy>UMC</cp:lastModifiedBy>
  <cp:revision>1</cp:revision>
  <dcterms:created xsi:type="dcterms:W3CDTF">2021-03-02T06:45:26Z</dcterms:created>
  <dcterms:modified xsi:type="dcterms:W3CDTF">2021-03-02T06:45:53Z</dcterms:modified>
</cp:coreProperties>
</file>