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7198568" cy="1584175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 педагогов  по программе подготовки тренеров по детской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856984" cy="5904656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марта 2021 года 70 педагогов Карагандинской области начали обучение по программе подготовки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тренеров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детской безопасности. 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Обучение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программе проходят: 58 социальных педагогов, 4 педагога-психолога, 6 заместителей директоров по воспитательной работе, 1 учитель предмета «Самопознание», а также психолог УМЦ РО КО.</a:t>
            </a:r>
          </a:p>
          <a:p>
            <a:pPr algn="just"/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Согласно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утвержденному плану обучение по программе пройдет в период 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по 1 мая 2021 года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8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качества заполнения рабочих тетрадей слушателями курсов на 05 апреля:</a:t>
            </a:r>
            <a:endParaRPr lang="ru-RU" sz="1800" u="sng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180605"/>
              </p:ext>
            </p:extLst>
          </p:nvPr>
        </p:nvGraphicFramePr>
        <p:xfrm>
          <a:off x="1835696" y="3429005"/>
          <a:ext cx="5688632" cy="330059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275984"/>
                <a:gridCol w="2412648"/>
              </a:tblGrid>
              <a:tr h="300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1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качества</a:t>
                      </a:r>
                      <a:endParaRPr lang="ru-RU" sz="11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Караганда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7,1%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Темиртау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4,2%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Каркаралинский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</a:t>
                      </a: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Жезказган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2,8%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Осакаровский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Улытауский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Абайский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1,4%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Актогайский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Бухаржырауский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Нуринский</a:t>
                      </a: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3525" y="2320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44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114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   Об обучении педагогов  по программе подготовки тренеров по детской безопасности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«Об обучении педагогов  по программе подготовки тренеров по детской безопасности» </dc:title>
  <dc:creator>Guldana</dc:creator>
  <cp:lastModifiedBy>Ainura</cp:lastModifiedBy>
  <cp:revision>5</cp:revision>
  <dcterms:created xsi:type="dcterms:W3CDTF">2021-04-06T05:14:00Z</dcterms:created>
  <dcterms:modified xsi:type="dcterms:W3CDTF">2021-04-07T03:00:00Z</dcterms:modified>
</cp:coreProperties>
</file>