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1" r:id="rId2"/>
    <p:sldId id="28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0" autoAdjust="0"/>
    <p:restoredTop sz="94660"/>
  </p:normalViewPr>
  <p:slideViewPr>
    <p:cSldViewPr>
      <p:cViewPr>
        <p:scale>
          <a:sx n="70" d="100"/>
          <a:sy n="70" d="100"/>
        </p:scale>
        <p:origin x="-15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E9B1-85ED-4D26-86C6-A37473D82D0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4748-C6AB-43DA-A600-6A6226405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A4748-C6AB-43DA-A600-6A6226405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8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A22B-7B3D-4C52-AAEB-A7976425A7E3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8150-4F1D-4A3A-B06E-74C001BDE7CC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6BF8-DA79-4C77-898B-0727A9CA88AD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0AD-5350-4E2B-AB73-DF9F783F9FA7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C016-D012-47BB-A501-A990949F1702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E36D-D841-46F8-B516-407F76FB911D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482-EBC6-4C41-A5E4-867D1A5BC009}" type="datetime1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8AE-59AE-44D7-A807-1C635E1B49B7}" type="datetime1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C96-B311-4475-BE40-C1227BE202BD}" type="datetime1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629F-851E-4A83-BABA-156C443A9780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C149-8CEF-4D78-9A1D-4522C425058C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B327-B95C-40D2-8058-032ADCC4CF5C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Nout92\Downloads\1611211026_50-p-fon-po-proforientatsii-dlya-prezentatsii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" y="6093296"/>
            <a:ext cx="2143325" cy="6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4752528" cy="1152128"/>
          </a:xfrm>
          <a:solidFill>
            <a:schemeClr val="lt1">
              <a:alpha val="52000"/>
            </a:schemeClr>
          </a:solidFill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форумы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15816" y="260647"/>
            <a:ext cx="5472608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облысында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беруді дамытудың </a:t>
            </a:r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 ОРТАЛЫҒЫ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- 2021ж.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290" y="2389358"/>
            <a:ext cx="817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ФОРУМНЫҢ МАҚСАТЫ 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облыстың білім беру ұйымдарында кәсіптік бағдар беру жұмыстарының тиімділігін арттыру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17" y="3645024"/>
            <a:ext cx="8610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ФОРУМДЫ ӨТКІЗУ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кезең-аудандық-қалалық: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наурыз-15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2021жыл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кезең-облыстық: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жыл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«БОЛАШАҚҚА ЖОЛДАМА»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ФОРУМЫНЫҢ БІРЫҢҒАЙ КҮНІНЕ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 әр өңірден 1-2 үздік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жұмыс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(бағыттар бойынша)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жолданады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Nout92\Downloads\1611210967_25-p-fon-po-proforientatsii-dlya-prezentatsi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8251"/>
            <a:ext cx="2562597" cy="16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out92\Desktop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4" y="4533080"/>
            <a:ext cx="2445997" cy="15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738" y="3380221"/>
            <a:ext cx="35281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 мен колледждердің </a:t>
            </a:r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«Мамандықтар жәрмеңкесі»</a:t>
            </a:r>
            <a:r>
              <a:rPr lang="kk-KZ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сынамалары.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81498"/>
            <a:ext cx="3979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ФОРУМДЫ ӨТКІЗУ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КЕЗЕҢДЕРІ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273" y="451591"/>
            <a:ext cx="3096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«Үздік авторлық бағдарлама»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 сыныптары / «Медицина сыныптары», «Педагогикалық сыныптар», «ІТ сыныптар», «Агрокласс», «Инженерлік сыныптар», «Сәулет», «Жас блогер», «Жас журналист», «Графика және дизайн», «AvtoCAD негіздерімен автоматтандырылған жобалау», «Кәсіптік оқыту инновациялары», «Маркшейдерлік іс», «Археология» вариативтік 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курстары/ ЖОО оқытушылары мен пән мұғалімдері өткізеді.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74387" y="404663"/>
            <a:ext cx="2976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400" b="1" dirty="0">
                <a:solidFill>
                  <a:srgbClr val="0070C0"/>
                </a:solidFill>
              </a:rPr>
              <a:t>«Жаңа мамандықтар атласы» </a:t>
            </a:r>
            <a:r>
              <a:rPr lang="kk-KZ" sz="1400" b="1" dirty="0" smtClean="0">
                <a:solidFill>
                  <a:srgbClr val="0070C0"/>
                </a:solidFill>
              </a:rPr>
              <a:t>байқауы,</a:t>
            </a:r>
            <a:r>
              <a:rPr lang="kk-KZ" sz="1400" b="1" dirty="0" smtClean="0">
                <a:solidFill>
                  <a:srgbClr val="002060"/>
                </a:solidFill>
              </a:rPr>
              <a:t> </a:t>
            </a:r>
            <a:r>
              <a:rPr lang="kk-KZ" sz="1400" b="1" dirty="0">
                <a:solidFill>
                  <a:srgbClr val="002060"/>
                </a:solidFill>
              </a:rPr>
              <a:t>«Мектептер мен ЖОО-лардың </a:t>
            </a:r>
            <a:r>
              <a:rPr lang="kk-KZ" sz="1400" b="1" dirty="0" smtClean="0">
                <a:solidFill>
                  <a:srgbClr val="002060"/>
                </a:solidFill>
              </a:rPr>
              <a:t>кәсіптік </a:t>
            </a:r>
            <a:r>
              <a:rPr lang="kk-KZ" sz="1400" b="1" dirty="0">
                <a:solidFill>
                  <a:srgbClr val="002060"/>
                </a:solidFill>
              </a:rPr>
              <a:t>бағдарлау бейнероликтері» бейнефильмдерін көру</a:t>
            </a:r>
            <a:r>
              <a:rPr lang="kk-KZ" sz="1400" dirty="0">
                <a:solidFill>
                  <a:srgbClr val="002060"/>
                </a:solidFill>
              </a:rPr>
              <a:t> (жалпы ұзақтығы </a:t>
            </a:r>
            <a:r>
              <a:rPr lang="kk-KZ" sz="1400" dirty="0" smtClean="0">
                <a:solidFill>
                  <a:srgbClr val="002060"/>
                </a:solidFill>
              </a:rPr>
              <a:t>3 минут</a:t>
            </a:r>
            <a:r>
              <a:rPr lang="kk-KZ" sz="1400" dirty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Nout92\Desktop\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0" y="1618315"/>
            <a:ext cx="2415430" cy="15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16577" y="681662"/>
            <a:ext cx="2766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«Үздік кәсіптік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бағдарлаушы» конкурсы /үздік жұмыс тәжірибесін көрсету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1995" y="3554795"/>
            <a:ext cx="2808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бизнес стартап жобаларының көрмесі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оқушылардың үздік жобаларын көрсету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21" y="4437112"/>
            <a:ext cx="2256080" cy="15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s://cdn1.lockerdome.com/uploads/bc10602ea413e6c135ac925e4c4a92b4d819f6cf43846407bae49fd152b64b8c_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26" y="1673641"/>
            <a:ext cx="3078670" cy="15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210</Words>
  <Application>Microsoft Office PowerPoint</Application>
  <PresentationFormat>Экран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«Болашаққа жолдама» форумы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Қарағанды қаласының білім беру мекемелерінің 7-11 сынып оқушылары арасындағы «Болашаққа жолдама» форумы</dc:title>
  <dc:creator>Adilbek</dc:creator>
  <cp:lastModifiedBy>Ainura</cp:lastModifiedBy>
  <cp:revision>128</cp:revision>
  <dcterms:created xsi:type="dcterms:W3CDTF">2020-01-13T09:08:58Z</dcterms:created>
  <dcterms:modified xsi:type="dcterms:W3CDTF">2021-03-10T02:48:57Z</dcterms:modified>
</cp:coreProperties>
</file>