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FEA"/>
    <a:srgbClr val="FEFEEC"/>
    <a:srgbClr val="FFFBF7"/>
    <a:srgbClr val="F5F3F7"/>
    <a:srgbClr val="CDE8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2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29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78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48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29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62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27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8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23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97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00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52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2321F-5536-4D23-AA86-F7D5788810DF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AA695-2B36-467C-95E5-19B002EB6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3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mckrg.gov.kz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umckrg.gov.kz/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17"/>
          <p:cNvSpPr txBox="1">
            <a:spLocks/>
          </p:cNvSpPr>
          <p:nvPr/>
        </p:nvSpPr>
        <p:spPr>
          <a:xfrm>
            <a:off x="523044" y="116632"/>
            <a:ext cx="7765717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000" b="1" spc="-4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000" b="1" spc="-4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«Webmaster - 2021»</a:t>
            </a:r>
          </a:p>
          <a:p>
            <a:r>
              <a:rPr lang="kk-KZ" sz="2000" b="1" spc="-4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қашықтықтан облыстық байқауы</a:t>
            </a:r>
            <a:endParaRPr lang="kk-KZ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4895"/>
            <a:ext cx="9144000" cy="105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1269" y="1156682"/>
            <a:ext cx="8905227" cy="400110"/>
          </a:xfrm>
          <a:prstGeom prst="rect">
            <a:avLst/>
          </a:prstGeom>
          <a:solidFill>
            <a:srgbClr val="F5F3F7"/>
          </a:solidFill>
          <a:ln>
            <a:solidFill>
              <a:srgbClr val="CDE8E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2021 </a:t>
            </a:r>
            <a:r>
              <a:rPr lang="kk-K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жылдың 30 наурыз - 20 сәуір аралығында өтеді</a:t>
            </a:r>
            <a:endParaRPr lang="kk-KZ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2425" y="3998094"/>
            <a:ext cx="4023591" cy="1231106"/>
          </a:xfrm>
          <a:prstGeom prst="rect">
            <a:avLst/>
          </a:prstGeom>
          <a:solidFill>
            <a:srgbClr val="F5F3F7"/>
          </a:solidFill>
        </p:spPr>
        <p:txBody>
          <a:bodyPr wrap="square">
            <a:spAutoFit/>
          </a:bodyPr>
          <a:lstStyle/>
          <a:p>
            <a:pPr algn="just"/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Қатысушылардың өтінімдері мен жұмыстары Қарағанды облысында білім беруді дамытудың оқу-әдістемелік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орталығының </a:t>
            </a:r>
            <a:r>
              <a:rPr lang="kk-KZ" b="1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umc-ro@umckrg.gov.kz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электрондық поштасы арқылы қабылданады</a:t>
            </a:r>
            <a:endParaRPr lang="kk-KZ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47864" y="1970837"/>
            <a:ext cx="2772816" cy="954107"/>
          </a:xfrm>
          <a:prstGeom prst="rect">
            <a:avLst/>
          </a:prstGeom>
          <a:solidFill>
            <a:srgbClr val="F5F3F7"/>
          </a:solidFill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2021 жылдың 19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сәуірі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Байқаудың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күндізгі кезеңіне өткен қатысушылардың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нәтижелерін жариялау</a:t>
            </a:r>
            <a:endParaRPr lang="kk-KZ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1269" y="1970837"/>
            <a:ext cx="2850841" cy="523220"/>
          </a:xfrm>
          <a:prstGeom prst="rect">
            <a:avLst/>
          </a:prstGeom>
          <a:solidFill>
            <a:srgbClr val="F5F3F7"/>
          </a:solidFill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2021 жылдың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сәуірі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Байқаудың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сырттай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кезеңі</a:t>
            </a:r>
            <a:endParaRPr lang="kk-KZ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85225" y="1970837"/>
            <a:ext cx="2651272" cy="954107"/>
          </a:xfrm>
          <a:prstGeom prst="rect">
            <a:avLst/>
          </a:prstGeom>
          <a:solidFill>
            <a:srgbClr val="F5F3F7"/>
          </a:solidFill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2021 жылдың 20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сәуірі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байқаудың күндізгі кезеңіне өткен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қатысушылардың жұмыстарын қорғауы</a:t>
            </a:r>
            <a:endParaRPr lang="kk-KZ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33804" y="3140968"/>
            <a:ext cx="4570244" cy="523220"/>
          </a:xfrm>
          <a:prstGeom prst="rect">
            <a:avLst/>
          </a:prstGeom>
          <a:solidFill>
            <a:srgbClr val="F5F3F7"/>
          </a:solidFill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2021 жылдың 21 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сәуірі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Байқаудың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жеңімпаздарын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марапаттау</a:t>
            </a:r>
            <a:endParaRPr lang="kk-KZ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31268" y="5733256"/>
            <a:ext cx="8689203" cy="523220"/>
          </a:xfrm>
          <a:prstGeom prst="rect">
            <a:avLst/>
          </a:prstGeom>
          <a:solidFill>
            <a:srgbClr val="F5F3F7"/>
          </a:solidFill>
        </p:spPr>
        <p:txBody>
          <a:bodyPr wrap="square">
            <a:spAutoFit/>
          </a:bodyPr>
          <a:lstStyle/>
          <a:p>
            <a:pPr algn="just"/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Байқаудың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нәтижелері Қарағанды облысында білім беруді дамытудың оқу-әдістемелік орталығының </a:t>
            </a:r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/>
              </a:rPr>
              <a:t>https://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/>
              </a:rPr>
              <a:t>umckrg.gov.kz/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сайтында жарияланатын болады</a:t>
            </a:r>
            <a:endParaRPr lang="kk-K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846" y="3014662"/>
            <a:ext cx="3208915" cy="2245644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109" y="4581128"/>
            <a:ext cx="2864826" cy="1122599"/>
          </a:xfrm>
          <a:prstGeom prst="rect">
            <a:avLst/>
          </a:prstGeom>
        </p:spPr>
      </p:pic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0" y="13180"/>
            <a:ext cx="65" cy="430839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25"/>
          <a:stretch/>
        </p:blipFill>
        <p:spPr bwMode="auto">
          <a:xfrm>
            <a:off x="7236296" y="32522"/>
            <a:ext cx="1368152" cy="8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683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7844"/>
            <a:ext cx="9144000" cy="105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9512" y="260648"/>
            <a:ext cx="7536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latin typeface="Arial" pitchFamily="34" charset="0"/>
                <a:cs typeface="Arial" pitchFamily="34" charset="0"/>
              </a:rPr>
              <a:t>Қарағанды облысының педагогтері арасындағы қашықтықтан</a:t>
            </a:r>
          </a:p>
          <a:p>
            <a:pPr algn="ctr"/>
            <a:r>
              <a:rPr lang="kk-KZ" b="1" dirty="0" smtClean="0">
                <a:latin typeface="Arial" pitchFamily="34" charset="0"/>
                <a:cs typeface="Arial" pitchFamily="34" charset="0"/>
              </a:rPr>
              <a:t> облыстық білім беру Хакатоны</a:t>
            </a:r>
            <a:endParaRPr lang="kk-K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321023"/>
            <a:ext cx="8532577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k-KZ" sz="1400" b="1" dirty="0" smtClean="0">
                <a:latin typeface="Arial" pitchFamily="34" charset="0"/>
                <a:cs typeface="Arial" pitchFamily="34" charset="0"/>
              </a:rPr>
              <a:t>Өтетін уақыты: 2021 </a:t>
            </a:r>
            <a:r>
              <a:rPr lang="kk-KZ" sz="1400" b="1" dirty="0">
                <a:latin typeface="Arial" pitchFamily="34" charset="0"/>
                <a:cs typeface="Arial" pitchFamily="34" charset="0"/>
              </a:rPr>
              <a:t>жылдың сәуір айының </a:t>
            </a:r>
            <a:r>
              <a:rPr lang="kk-KZ" sz="1400" b="1" dirty="0" smtClean="0">
                <a:latin typeface="Arial" pitchFamily="34" charset="0"/>
                <a:cs typeface="Arial" pitchFamily="34" charset="0"/>
              </a:rPr>
              <a:t>8-30 </a:t>
            </a:r>
            <a:r>
              <a:rPr lang="kk-KZ" sz="1400" b="1" dirty="0" smtClean="0">
                <a:latin typeface="Arial" pitchFamily="34" charset="0"/>
                <a:cs typeface="Arial" pitchFamily="34" charset="0"/>
              </a:rPr>
              <a:t>аралығы</a:t>
            </a:r>
            <a:endParaRPr lang="kk-KZ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0390" y="2924944"/>
            <a:ext cx="28083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dirty="0" err="1">
                <a:latin typeface="Arial" pitchFamily="34" charset="0"/>
                <a:cs typeface="Arial" pitchFamily="34" charset="0"/>
              </a:rPr>
              <a:t>жылдың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8 – 15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сәуір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Қатысушыларды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тіркеу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2942947"/>
            <a:ext cx="2717914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жылдың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26-27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сәуір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аралығында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Хакатон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2942947"/>
            <a:ext cx="2880321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жылдың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28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сәуір</a:t>
            </a: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Нәтижелерді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жариялау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19" y="4060229"/>
            <a:ext cx="2736305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жылдың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29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сәуір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Ф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иналисттердің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жобаларды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қорғауы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03849" y="4059649"/>
            <a:ext cx="2717914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жылдың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мамыр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Жеңімпаздарды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марапаттау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1" y="2257708"/>
            <a:ext cx="8784975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kk-KZ" sz="1400" dirty="0" smtClean="0">
                <a:latin typeface="Arial" pitchFamily="34" charset="0"/>
                <a:cs typeface="Arial" pitchFamily="34" charset="0"/>
              </a:rPr>
              <a:t>Қатысушылардың өтінімдері мен жұмыстары Қарағанды облысында білім беруді дамытудың оқу-әдістемелік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орталығының </a:t>
            </a:r>
            <a:r>
              <a:rPr lang="kk-KZ" sz="1400" b="1" i="1" u="sng" dirty="0" smtClean="0">
                <a:latin typeface="Arial" pitchFamily="34" charset="0"/>
                <a:cs typeface="Arial" pitchFamily="34" charset="0"/>
              </a:rPr>
              <a:t>umc-ro@umckrg.gov.kz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электрондық поштасы арқылы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қабылданады</a:t>
            </a:r>
            <a:endParaRPr lang="kk-K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0390" y="1825079"/>
            <a:ext cx="8784096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 err="1">
                <a:latin typeface="Arial" pitchFamily="34" charset="0"/>
                <a:cs typeface="Arial" pitchFamily="34" charset="0"/>
              </a:rPr>
              <a:t>Хакатон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қатысушылары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3-4 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мұғалімнен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құрылған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топ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25"/>
          <a:stretch/>
        </p:blipFill>
        <p:spPr bwMode="auto">
          <a:xfrm>
            <a:off x="7359082" y="20283"/>
            <a:ext cx="1584174" cy="1033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004" y="4005064"/>
            <a:ext cx="3021492" cy="1872533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251520" y="6012577"/>
            <a:ext cx="8689203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kk-KZ" sz="1400" dirty="0" smtClean="0">
                <a:latin typeface="Arial" pitchFamily="34" charset="0"/>
                <a:cs typeface="Arial" pitchFamily="34" charset="0"/>
              </a:rPr>
              <a:t>Байқаудың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нәтижелерін Қарағанды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облысында білім беруді дамытудың оқу-әдістемелік орталығының </a:t>
            </a:r>
            <a:r>
              <a:rPr lang="en-US" sz="1400" dirty="0">
                <a:latin typeface="Arial" pitchFamily="34" charset="0"/>
                <a:cs typeface="Arial" pitchFamily="34" charset="0"/>
                <a:hlinkClick r:id="rId5"/>
              </a:rPr>
              <a:t>https://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5"/>
              </a:rPr>
              <a:t>umckrg.gov.kz/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сайтында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көруге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болады</a:t>
            </a:r>
            <a:endParaRPr lang="kk-K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73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178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Zhansaya</dc:creator>
  <cp:lastModifiedBy>Ainura</cp:lastModifiedBy>
  <cp:revision>21</cp:revision>
  <cp:lastPrinted>2021-03-16T09:09:57Z</cp:lastPrinted>
  <dcterms:created xsi:type="dcterms:W3CDTF">2021-03-15T09:41:19Z</dcterms:created>
  <dcterms:modified xsi:type="dcterms:W3CDTF">2021-03-16T10:04:31Z</dcterms:modified>
</cp:coreProperties>
</file>