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6" r:id="rId3"/>
    <p:sldId id="27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53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38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28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56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00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53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78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8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30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08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29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F78E2-9802-4820-8FA6-CE5EBAA18565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09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281866"/>
            <a:ext cx="1944215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priemnaya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299377"/>
            <a:ext cx="1368152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90;p13"/>
          <p:cNvSpPr txBox="1"/>
          <p:nvPr/>
        </p:nvSpPr>
        <p:spPr>
          <a:xfrm>
            <a:off x="0" y="2363384"/>
            <a:ext cx="12192000" cy="185104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65300" tIns="32650" rIns="65300" bIns="32650" anchor="t" anchorCtr="0">
            <a:spAutoFit/>
          </a:bodyPr>
          <a:lstStyle/>
          <a:p>
            <a:pPr algn="ctr"/>
            <a:endParaRPr lang="en-US" sz="3200" b="1" dirty="0" smtClean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Областной форум 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Ұлы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дала </a:t>
            </a:r>
            <a:r>
              <a:rPr lang="ru-RU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мұрагерлері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en-US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Google Shape;91;p13"/>
          <p:cNvCxnSpPr/>
          <p:nvPr/>
        </p:nvCxnSpPr>
        <p:spPr>
          <a:xfrm>
            <a:off x="1914128" y="1988840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7" name="Google Shape;92;p13"/>
          <p:cNvCxnSpPr/>
          <p:nvPr/>
        </p:nvCxnSpPr>
        <p:spPr>
          <a:xfrm>
            <a:off x="1914128" y="4941168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9698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2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Областной форум «</a:t>
            </a:r>
            <a:r>
              <a:rPr lang="ru-RU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Ұлы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дала </a:t>
            </a:r>
            <a:r>
              <a:rPr lang="ru-RU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мұрагерлері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849" y="1337080"/>
            <a:ext cx="10806302" cy="127328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kk-K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рамках меморандума между управлением образования и </a:t>
            </a:r>
            <a:r>
              <a:rPr lang="kk-K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Назарбаев интеллектуальными школами  в мае месяце планируется  </a:t>
            </a:r>
            <a:r>
              <a:rPr lang="ru-RU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проведение форума 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Ұлы дала мұрагерлері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мероприятии примут участие учащиеся и педагоги Карагандинской области.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89558" y="2780927"/>
            <a:ext cx="1115717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форуме  могут быть запланированы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круглые столы с одаренными учащимися и ветеранами педагогического труда, мастер классы для родительской общественности по обновленному содержанию образования и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критериальной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системе оценивания, благотворительная ярмарка </a:t>
            </a: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«Город мастеров»,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представление проектов </a:t>
            </a: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kk-KZ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кітап</a:t>
            </a: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», </a:t>
            </a:r>
            <a:r>
              <a:rPr lang="kk-KZ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«Қазақтың 100 әні», «100 күйдің тарихы», «Туған елге тағзым»,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социальные практики: </a:t>
            </a:r>
            <a:r>
              <a:rPr lang="kk-KZ" sz="2000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«Две недели в ауле», «10 дней на предприятий у родителей»,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выставки научных проектов, робототехники, спортивный флэшмоб,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театрализованное представление, праздничный концерт учащихся. </a:t>
            </a:r>
            <a:endParaRPr lang="ru-RU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CDC5256-F471-403D-BA93-9455AAE06EE2}"/>
              </a:ext>
            </a:extLst>
          </p:cNvPr>
          <p:cNvSpPr/>
          <p:nvPr/>
        </p:nvSpPr>
        <p:spPr>
          <a:xfrm>
            <a:off x="838200" y="2636912"/>
            <a:ext cx="10778446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/>
          </a:p>
        </p:txBody>
      </p:sp>
    </p:spTree>
    <p:extLst>
      <p:ext uri="{BB962C8B-B14F-4D97-AF65-F5344CB8AC3E}">
        <p14:creationId xmlns:p14="http://schemas.microsoft.com/office/powerpoint/2010/main" val="322986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2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Областной форум «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Ұлы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дала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мұрагерлері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oogle Shape;418;p24"/>
          <p:cNvGrpSpPr>
            <a:grpSpLocks/>
          </p:cNvGrpSpPr>
          <p:nvPr/>
        </p:nvGrpSpPr>
        <p:grpSpPr bwMode="auto">
          <a:xfrm>
            <a:off x="335360" y="1268760"/>
            <a:ext cx="11305256" cy="1754384"/>
            <a:chOff x="1055000" y="365250"/>
            <a:chExt cx="3355775" cy="4413000"/>
          </a:xfrm>
        </p:grpSpPr>
        <p:sp>
          <p:nvSpPr>
            <p:cNvPr id="9" name="Google Shape;419;p24"/>
            <p:cNvSpPr>
              <a:spLocks noChangeArrowheads="1"/>
            </p:cNvSpPr>
            <p:nvPr/>
          </p:nvSpPr>
          <p:spPr bwMode="auto">
            <a:xfrm>
              <a:off x="1055000" y="512400"/>
              <a:ext cx="3216300" cy="4228500"/>
            </a:xfrm>
            <a:prstGeom prst="rect">
              <a:avLst/>
            </a:prstGeom>
            <a:solidFill>
              <a:srgbClr val="E4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0" name="Google Shape;420;p24"/>
            <p:cNvSpPr/>
            <p:nvPr/>
          </p:nvSpPr>
          <p:spPr>
            <a:xfrm>
              <a:off x="1194411" y="365250"/>
              <a:ext cx="3216364" cy="4413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026976" y="1484513"/>
            <a:ext cx="1008233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уководителям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отделов </a:t>
            </a:r>
            <a:r>
              <a:rPr lang="ru-RU" sz="20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образования </a:t>
            </a:r>
            <a:r>
              <a:rPr lang="ru-RU" sz="200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приказом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ответственных по подготовке к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проведению форума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утвердить планы подготовки, определить и продумать  площадки, организации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благотворительной ярмарки «Город мастеров».</a:t>
            </a:r>
            <a:endParaRPr lang="ru-RU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oogle Shape;418;p24"/>
          <p:cNvGrpSpPr>
            <a:grpSpLocks/>
          </p:cNvGrpSpPr>
          <p:nvPr/>
        </p:nvGrpSpPr>
        <p:grpSpPr bwMode="auto">
          <a:xfrm>
            <a:off x="377147" y="3297666"/>
            <a:ext cx="11305256" cy="1754384"/>
            <a:chOff x="1055000" y="365250"/>
            <a:chExt cx="3355775" cy="4413000"/>
          </a:xfrm>
        </p:grpSpPr>
        <p:sp>
          <p:nvSpPr>
            <p:cNvPr id="13" name="Google Shape;419;p24"/>
            <p:cNvSpPr>
              <a:spLocks noChangeArrowheads="1"/>
            </p:cNvSpPr>
            <p:nvPr/>
          </p:nvSpPr>
          <p:spPr bwMode="auto">
            <a:xfrm>
              <a:off x="1055000" y="512400"/>
              <a:ext cx="3216300" cy="4228500"/>
            </a:xfrm>
            <a:prstGeom prst="rect">
              <a:avLst/>
            </a:prstGeom>
            <a:solidFill>
              <a:srgbClr val="E4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4" name="Google Shape;420;p24"/>
            <p:cNvSpPr/>
            <p:nvPr/>
          </p:nvSpPr>
          <p:spPr>
            <a:xfrm>
              <a:off x="1194411" y="365250"/>
              <a:ext cx="3216364" cy="4413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1026976" y="3672693"/>
            <a:ext cx="10326824" cy="77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пределить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место проведения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форума, вести подготовительную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работу по  подготовке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форума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Ұлы дала мұрагерлері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77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</TotalTime>
  <Words>186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Областной форум «Ұлы дала мұрагерлері» </vt:lpstr>
      <vt:lpstr>Областной форум «Ұлы дала мұрагерлері»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UMC</cp:lastModifiedBy>
  <cp:revision>52</cp:revision>
  <cp:lastPrinted>2021-02-16T13:28:48Z</cp:lastPrinted>
  <dcterms:created xsi:type="dcterms:W3CDTF">2021-01-11T09:07:35Z</dcterms:created>
  <dcterms:modified xsi:type="dcterms:W3CDTF">2021-03-17T09:31:54Z</dcterms:modified>
</cp:coreProperties>
</file>