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73" autoAdjust="0"/>
    <p:restoredTop sz="94660"/>
  </p:normalViewPr>
  <p:slideViewPr>
    <p:cSldViewPr>
      <p:cViewPr>
        <p:scale>
          <a:sx n="80" d="100"/>
          <a:sy n="80" d="100"/>
        </p:scale>
        <p:origin x="-1350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9AE8A-0F50-474A-BFAA-4F31B8B84530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F73E5-F09B-4A1E-9FAD-FF374FED0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523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73E5-F09B-4A1E-9FAD-FF374FED002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542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aussiedlerbote.de/wp-content/uploads/big/2018/08/shutterstock_553331140.jpg"/>
          <p:cNvSpPr>
            <a:spLocks noChangeAspect="1" noChangeArrowheads="1"/>
          </p:cNvSpPr>
          <p:nvPr/>
        </p:nvSpPr>
        <p:spPr bwMode="auto">
          <a:xfrm>
            <a:off x="155575" y="16827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2552"/>
            <a:ext cx="2339752" cy="1061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5575" y="32552"/>
            <a:ext cx="6504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Жаратылыстану-ғылыми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сауаттылық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үштілді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берудің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кіріктірілген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апталығы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013" y="586130"/>
            <a:ext cx="67322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Тың </a:t>
            </a:r>
            <a:r>
              <a:rPr lang="kk-K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идеялары бар, </a:t>
            </a:r>
            <a:r>
              <a:rPr lang="kk-K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 - </a:t>
            </a:r>
            <a:r>
              <a:rPr lang="kk-K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келген мәселелерді шеше алатын, </a:t>
            </a:r>
            <a:r>
              <a:rPr lang="kk-K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сыни ойлайтын</a:t>
            </a:r>
            <a:r>
              <a:rPr lang="kk-K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өзіне-өзі сенімді, бәсекеге қабілетті жеке тұлғаны </a:t>
            </a:r>
            <a:r>
              <a:rPr lang="kk-K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тәрбиелеу </a:t>
            </a:r>
            <a:r>
              <a:rPr lang="kk-K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 12-17 сәуір аралығында жаратылыстану-ғылыми сауаттылық пен үштілді білім берудің кіріктірілген апталығы өткізіледі.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6487" y="1592282"/>
            <a:ext cx="86555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1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Жаратылыстану-ғылыми </a:t>
            </a:r>
            <a:r>
              <a:rPr lang="kk-KZ" sz="1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сауаттылық пен үштілді білім берудің кіріктірілген</a:t>
            </a:r>
            <a:r>
              <a:rPr lang="kk-KZ" sz="14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апталығының</a:t>
            </a:r>
            <a:r>
              <a:rPr lang="ru-RU" sz="1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ашылуы</a:t>
            </a:r>
            <a:r>
              <a:rPr lang="ru-RU" sz="1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6744" y="1930837"/>
            <a:ext cx="8692009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1-4 </a:t>
            </a:r>
            <a:r>
              <a:rPr lang="kk-KZ" sz="1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сыныптар: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«Салауатты өмір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салты»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тақырыбындағы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саяхат ойыны, «Ғылымға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қадамдар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алғашқы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шағын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тәжірибелер,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«Жас инженер»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атты құстарға  үздік жемсалғыш жасау байқауы,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«Барлығын білгім келеді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!», 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 жүйрік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?»</a:t>
            </a:r>
            <a:r>
              <a:rPr lang="ru-RU" sz="1200" dirty="0" smtClean="0">
                <a:solidFill>
                  <a:srgbClr val="002060"/>
                </a:solidFill>
              </a:rPr>
              <a:t> з</a:t>
            </a:r>
            <a:r>
              <a:rPr lang="kk-KZ" sz="1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ияткерлік ойындар, 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Жасыл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ғаламшар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ғаламшары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суреттер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көрмесі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,«Таңғажайып жанымызда» Теміртаудың қысқы бағына  виртуалды саяхат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элементтері бар сынып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сағаты 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Snowball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5-7 </a:t>
            </a:r>
            <a:r>
              <a:rPr lang="kk-KZ" sz="1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сыныптар: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«Ғалымдар туралы этюдтер» сынып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сағаттар,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Білгірлер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эрудит»,«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Ғарышқа саяхат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атты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зияткерлік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ойындар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«Айналамыздағы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құпиялар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ғылыми-жаратылыстану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марафоны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тәжірибеге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бағытталған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есептерді  шешу «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Біл. Епті бол. Әрекет ет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плакаттар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байқауы 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</a:t>
            </a:r>
            <a:r>
              <a:rPr lang="ru-RU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енің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үйім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зияткерлік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жарыс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ойыны </a:t>
            </a:r>
            <a:r>
              <a:rPr lang="en-US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«Terminology of biology, chemistry, physics, computer science</a:t>
            </a:r>
            <a:r>
              <a:rPr lang="en-US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квест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 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калық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калейдоскоп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таныстырылымдар байқауы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Planet of the future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кроссворд </a:t>
            </a:r>
            <a:r>
              <a:rPr lang="ru-RU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сайысы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 ғаламшарындағы тіршілік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7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8-9 сыныптар: </a:t>
            </a:r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Флорамен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тәжірибелер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Химиялық викторина, географиялық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эстафета, «Уақыт машинасы»,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 практикум,  «Менің үйім-жер»</a:t>
            </a:r>
            <a:r>
              <a:rPr lang="ru-RU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постерлер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байқауы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Ғарыш-қиял-ғажайып әлемі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вест </a:t>
            </a:r>
            <a:r>
              <a:rPr lang="ru-RU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 ,</a:t>
            </a:r>
            <a:endParaRPr lang="kk-KZ" sz="1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web-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парақшалар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байқауы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World of Natural Sciences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химия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пәні бойынша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олимпиада,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smartest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викторина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лық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ойын, 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 lab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вест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ойыны.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5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10-11 сыныптар: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 мен үшін нені білдіреді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?»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ссе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 күні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Болашаққа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минут»,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бейнероликтер байқауы </a:t>
            </a:r>
            <a:r>
              <a:rPr lang="en-US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issues in the 21st century</a:t>
            </a:r>
            <a:r>
              <a:rPr lang="en-US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ш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еберлік сыныптар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күні (мұғалім, оқушы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практикаға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бағытталған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жағдаяттарды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 күні (түрлі өмірлік жағдайлармен байланысты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жағдаяттар), «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Ғылымға қадам» </a:t>
            </a:r>
            <a:r>
              <a:rPr lang="ru-RU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шағын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жобаларды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қорғау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ғылыми-тәжірибелік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конференция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«Мемлекеттік тілді – дамытамыз, орыс тілін - қолдаймыз, ағылшын тілін - үйренеміз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дебаттар,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Biology expert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биология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пәні бойынша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олимпиада,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«Ғылымдар тоғысында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шағын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жобалар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жасау,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Greenhouse Effect and Global Warming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Парниктік эффект және ғаламдық жылыну)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дөңгелек үстел.</a:t>
            </a:r>
          </a:p>
          <a:p>
            <a:endParaRPr lang="ru-RU" sz="5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Облыстың</a:t>
            </a:r>
            <a:r>
              <a:rPr lang="ru-RU" sz="1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kk-KZ" sz="1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ұйымдарының</a:t>
            </a:r>
            <a:r>
              <a:rPr lang="ru-RU" sz="1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мұғалімдері</a:t>
            </a:r>
            <a:r>
              <a:rPr lang="ru-RU" sz="1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«Үш тілді меңгерген мұғалім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байқау,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«Көптілділік - болашаққа жол»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фестивалі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43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425</Words>
  <Application>Microsoft Office PowerPoint</Application>
  <PresentationFormat>Экран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Nout92</dc:creator>
  <cp:lastModifiedBy>Ainura</cp:lastModifiedBy>
  <cp:revision>20</cp:revision>
  <dcterms:created xsi:type="dcterms:W3CDTF">2021-03-22T06:28:36Z</dcterms:created>
  <dcterms:modified xsi:type="dcterms:W3CDTF">2021-03-25T03:02:36Z</dcterms:modified>
</cp:coreProperties>
</file>