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87" autoAdjust="0"/>
    <p:restoredTop sz="98757" autoAdjust="0"/>
  </p:normalViewPr>
  <p:slideViewPr>
    <p:cSldViewPr>
      <p:cViewPr>
        <p:scale>
          <a:sx n="80" d="100"/>
          <a:sy n="80" d="100"/>
        </p:scale>
        <p:origin x="-119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422828" cy="4032448"/>
          </a:xfrm>
        </p:spPr>
        <p:txBody>
          <a:bodyPr>
            <a:normAutofit fontScale="92500" lnSpcReduction="20000"/>
          </a:bodyPr>
          <a:lstStyle/>
          <a:p>
            <a:r>
              <a:rPr lang="kk-KZ" sz="1700" b="1" dirty="0" smtClean="0">
                <a:latin typeface="Arial" pitchFamily="34" charset="0"/>
                <a:cs typeface="Arial" pitchFamily="34" charset="0"/>
              </a:rPr>
              <a:t>АНЫҚТАМА:</a:t>
            </a:r>
          </a:p>
          <a:p>
            <a:r>
              <a:rPr lang="kk-KZ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Қ.Аманжолов </a:t>
            </a:r>
            <a:r>
              <a:rPr lang="kk-KZ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жайындағы деректі фильмдерді көрсетіп, сабақтан тыс уақыттарда қосымша ақпараттар беріп, талқылау жұмыстарын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өткізу; </a:t>
            </a:r>
            <a:r>
              <a:rPr lang="kk-KZ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kk-KZ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Мектеп </a:t>
            </a:r>
            <a:r>
              <a:rPr lang="kk-KZ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кітапханаларында «Қазақ жырының алдаспаны - Қасым» тақырыбында кітаптар көрмесін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ұйымдастыру;</a:t>
            </a:r>
          </a:p>
          <a:p>
            <a:pPr algn="just"/>
            <a:r>
              <a:rPr lang="kk-KZ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Сәуір </a:t>
            </a:r>
            <a:r>
              <a:rPr lang="kk-KZ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айында  Қарқаралы облысы білім бөлімімен бірлескен «Қазақ аспанында - Қасым рухы» тақырыбында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семинар;</a:t>
            </a:r>
          </a:p>
          <a:p>
            <a:pPr algn="just"/>
            <a:r>
              <a:rPr lang="kk-KZ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Сәуір айында </a:t>
            </a:r>
            <a:r>
              <a:rPr lang="kk-KZ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Мұрагер мамандандырылған мектеп-интернаты ұжымының ұйымдастыруымен «Қасым Аманжолов поэзиясы жəне əдеби-көркем сын»  тақырыбында Қасымтанушы Азат Мақсұтбековичпен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кездесу;</a:t>
            </a:r>
          </a:p>
          <a:p>
            <a:pPr algn="just"/>
            <a:r>
              <a:rPr lang="kk-KZ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Сәуір-қазан аралығында </a:t>
            </a:r>
            <a:r>
              <a:rPr lang="kk-KZ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облыстың мұғалімдері арасында «Боламын ақын Қасым әлі де мен, Өлеңін бөбегіндей әлдилеген» айдарымен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Қ.Аманжолов </a:t>
            </a:r>
            <a:r>
              <a:rPr lang="kk-KZ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өлеңдерінен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челлендж;</a:t>
            </a:r>
          </a:p>
          <a:p>
            <a:pPr algn="just"/>
            <a:r>
              <a:rPr lang="kk-KZ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kk-KZ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Қазан </a:t>
            </a:r>
            <a:r>
              <a:rPr lang="kk-KZ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айында Музыка мамандандырылған мектеп-интернаты ұжымының ұйымдастыруымен 8-10 сынып оқушылары арасында Қасым әндерін орындаушылар байқауы </a:t>
            </a:r>
            <a:endParaRPr lang="kk-KZ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995"/>
            <a:ext cx="1944215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priemnaya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45506"/>
            <a:ext cx="1368152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44" y="6381328"/>
            <a:ext cx="8278813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536" y="1265394"/>
            <a:ext cx="82089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latin typeface="Arial" pitchFamily="34" charset="0"/>
                <a:cs typeface="Arial" pitchFamily="34" charset="0"/>
              </a:rPr>
              <a:t>ҚАСЫМ </a:t>
            </a:r>
            <a:r>
              <a:rPr lang="kk-KZ" sz="1600" b="1" dirty="0">
                <a:latin typeface="Arial" pitchFamily="34" charset="0"/>
                <a:cs typeface="Arial" pitchFamily="34" charset="0"/>
              </a:rPr>
              <a:t>АМАНЖОЛОВТЫҢ 110 ЖЫЛДЫҒЫНА АРНАЛҒАН 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600" b="1" dirty="0">
                <a:latin typeface="Arial" pitchFamily="34" charset="0"/>
                <a:cs typeface="Arial" pitchFamily="34" charset="0"/>
              </a:rPr>
              <a:t>«СЕН НЕТКЕН БАҚЫТТЫ ЕДІҢ, КЕЛЕР ҰРПАҚ» ТАҚЫРЫБЫНДАҒЫ </a:t>
            </a:r>
            <a:endParaRPr lang="kk-KZ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600" b="1" dirty="0" smtClean="0">
                <a:latin typeface="Arial" pitchFamily="34" charset="0"/>
                <a:cs typeface="Arial" pitchFamily="34" charset="0"/>
              </a:rPr>
              <a:t>ОБЛЫСТЫҚ ІС-ШАРАЛАР</a:t>
            </a:r>
          </a:p>
          <a:p>
            <a:pPr algn="ctr"/>
            <a:r>
              <a:rPr lang="kk-KZ" sz="1600" b="1" dirty="0" smtClean="0">
                <a:latin typeface="Arial" pitchFamily="34" charset="0"/>
                <a:cs typeface="Arial" pitchFamily="34" charset="0"/>
              </a:rPr>
              <a:t>СӘУІР-ҚАЗАН, 2021 ЖЫЛ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</TotalTime>
  <Words>141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Ainura</cp:lastModifiedBy>
  <cp:revision>6</cp:revision>
  <dcterms:created xsi:type="dcterms:W3CDTF">2021-03-24T08:15:51Z</dcterms:created>
  <dcterms:modified xsi:type="dcterms:W3CDTF">2021-03-25T03:05:30Z</dcterms:modified>
</cp:coreProperties>
</file>