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4249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algn="just"/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kk-K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Облыстық </a:t>
            </a:r>
            <a:r>
              <a:rPr lang="kk-K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«Үздік тәлімгер - 2021» байқауы 2021 жылдың 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наурызынан 30 сәуірге</a:t>
            </a:r>
            <a:r>
              <a:rPr lang="kk-K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дейін үш кезеңде өткізіледі</a:t>
            </a:r>
            <a:r>
              <a:rPr lang="kk-K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Байқауға </a:t>
            </a:r>
            <a:r>
              <a:rPr lang="kk-K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 кемінде 3 (үш жыл) аға тәлімгер ретінде жұмыс істеген болуы керек</a:t>
            </a:r>
            <a:r>
              <a:rPr lang="kk-K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kk-KZ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24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kk-KZ" sz="24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kk-K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</a:t>
            </a:r>
            <a:r>
              <a:rPr lang="kk-K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жылдың 26 наурызында Қарағанды облысының білім беру ұйымдарының аға тәлімгерлері үшін 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«Шеберлік шыңы» </a:t>
            </a:r>
            <a:r>
              <a:rPr lang="kk-K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атты аға тәлімгерлер мектебі жұмысын бастады. </a:t>
            </a:r>
            <a:endParaRPr lang="kk-KZ" sz="9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kk-KZ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 </a:t>
            </a:r>
            <a:r>
              <a:rPr lang="kk-K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семинары қазақ және орыс тілдерінде қашықтықтан 3 ай өткізіледі. Ай сайын 1 күннен өтеді. Наурыз, сәуір, мамыр айлары</a:t>
            </a:r>
            <a:r>
              <a:rPr lang="kk-KZ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k-K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Ағымдағы жылдың 27 сәуірі күні аталған 58 аға тәлімгер оқуларын жалғастырады.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kk-KZ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kk-K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076530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pPr algn="just"/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356992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867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2493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Неделя экологической грамотности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Жасыл Қазақстан</a:t>
            </a: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kk-KZ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kk-KZ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С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по 23 апреля 2021 года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организациях образования </a:t>
            </a:r>
            <a:r>
              <a:rPr lang="kk-K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Карагандинской области запланировано проведение </a:t>
            </a:r>
            <a:r>
              <a:rPr lang="ru-RU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Недел</a:t>
            </a:r>
            <a:r>
              <a:rPr lang="kk-K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экологической грамотности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Жасыл Қазақстан</a:t>
            </a:r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</a:p>
          <a:p>
            <a:pPr algn="just"/>
            <a:endParaRPr lang="kk-K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проведения Недели и методические рекомендации на государственном и русском языках будут направлены в отделы образования и областные школы-интернаты – 5 апреля 2021 года.</a:t>
            </a:r>
          </a:p>
        </p:txBody>
      </p:sp>
    </p:spTree>
    <p:extLst>
      <p:ext uri="{BB962C8B-B14F-4D97-AF65-F5344CB8AC3E}">
        <p14:creationId xmlns:p14="http://schemas.microsoft.com/office/powerpoint/2010/main" val="22182686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161</Words>
  <Application>Microsoft Office PowerPoint</Application>
  <PresentationFormat>Экран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Открытая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Gulmira</dc:creator>
  <cp:lastModifiedBy>Ainura</cp:lastModifiedBy>
  <cp:revision>4</cp:revision>
  <dcterms:created xsi:type="dcterms:W3CDTF">2021-03-29T16:55:31Z</dcterms:created>
  <dcterms:modified xsi:type="dcterms:W3CDTF">2021-03-31T02:48:42Z</dcterms:modified>
</cp:coreProperties>
</file>