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41" r:id="rId3"/>
    <p:sldId id="342" r:id="rId4"/>
    <p:sldId id="34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D6D6"/>
    <a:srgbClr val="85C4EB"/>
    <a:srgbClr val="F57B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-774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8B27D-E6F9-4633-9F57-CBD82AC71CE7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62423-81AD-490D-81AD-3338F9D57B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190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12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46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24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65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74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51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3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50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94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76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6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19204-0EB0-4BAC-AF70-C66D2D0DE18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10523-5B78-4ED7-90B7-870B00654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43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37514" y="1739178"/>
            <a:ext cx="12191999" cy="2543262"/>
          </a:xfrm>
          <a:prstGeom prst="rect">
            <a:avLst/>
          </a:prstGeom>
          <a:solidFill>
            <a:srgbClr val="9AD6D6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k-KZ" sz="4000" b="1" dirty="0">
              <a:ln w="0"/>
              <a:effectLst>
                <a:reflection blurRad="6350" stA="53000" endA="300" endPos="35500" dir="5400000" sy="-90000" algn="bl" rotWithShape="0"/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kk-KZ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«Латын графикасы - ұлт болашағының негізі»</a:t>
            </a:r>
            <a:endParaRPr lang="en-US" sz="3600" b="1" dirty="0">
              <a:ln w="0"/>
              <a:solidFill>
                <a:schemeClr val="tx2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https://egemen.kz/article_photo/1523689191_article_b.jpeg?width=600&amp;height=3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215" y="3951386"/>
            <a:ext cx="4213878" cy="186443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280160" y="5684520"/>
            <a:ext cx="9706708" cy="792480"/>
          </a:xfrm>
          <a:prstGeom prst="rect">
            <a:avLst/>
          </a:prstGeom>
          <a:solidFill>
            <a:srgbClr val="9A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</a:t>
            </a:r>
            <a:r>
              <a:rPr lang="kk-KZ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Латын </a:t>
            </a:r>
            <a:r>
              <a:rPr lang="kk-KZ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әліпбиінің жетілдірілген жобасымен таныстыру. 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E250C21-9D54-4EBE-A51A-8EC2BA369832}"/>
              </a:ext>
            </a:extLst>
          </p:cNvPr>
          <p:cNvSpPr txBox="1"/>
          <p:nvPr/>
        </p:nvSpPr>
        <p:spPr>
          <a:xfrm>
            <a:off x="1280160" y="612138"/>
            <a:ext cx="9488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176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kk-KZ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Қарағанды </a:t>
            </a:r>
            <a:r>
              <a:rPr lang="kk-KZ" sz="24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облысында білім беруді дамытудың 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оқу-әдістемелік орталығы</a:t>
            </a:r>
            <a:endParaRPr lang="ru-RU" sz="24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63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50369" y="320039"/>
            <a:ext cx="198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041236"/>
              </p:ext>
            </p:extLst>
          </p:nvPr>
        </p:nvGraphicFramePr>
        <p:xfrm>
          <a:off x="365760" y="883919"/>
          <a:ext cx="11109959" cy="5526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7940"/>
                <a:gridCol w="3915789"/>
                <a:gridCol w="1976791"/>
                <a:gridCol w="3139439"/>
              </a:tblGrid>
              <a:tr h="129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effectLst/>
                        </a:rPr>
                        <a:t>Уақыты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Мазмұны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Жұмыс формасы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effectLst/>
                        </a:rPr>
                        <a:t>Жауаптылар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0" marR="34270" marT="0" marB="0"/>
                </a:tc>
              </a:tr>
              <a:tr h="651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Қатысушыларды тіркеу, түгендеу.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Жаркеева Г.Б.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Қарағанды облысында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ББД ОӘО әдіскері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</a:tr>
              <a:tr h="830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«Латын графикасы – ұлт болашағының негізі»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Алғы сөз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Абдикерова Б.Х.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Қарағанды облысында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ББД ОӘО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директорының м.а.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</a:tr>
              <a:tr h="11668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17.05-17.20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«Латын әліпбиі – қазақ тілінің жаңа белесі»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Жақанова Ж.Р.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Қарағанды облысының тілдерді дамыту жөніндегі басқармасы жанындағы Ресурстық тіл орталығының бөлім меңгерушісі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</a:tr>
              <a:tr h="637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17.20-17.30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«Латын әліпбиіне көшудің тиімділігі»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Жаркеева Г.Б.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Қарағанды облысында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ББД ОӘО әдіскері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</a:tr>
              <a:tr h="22212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Практикалық бөлім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37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17.30-18.20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«Жаңа әліпбиде оқу және жазу дағдысын қалыптастыруға арналған  жаттығулар жүйесі»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Шеберлік сабақ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Боранғазы Ф.Е.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Қарағанды облысының тілдерді дамыту жөніндегі басқармасы жанындағы Ресурстық тіл орталығының әдіскері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</a:tr>
              <a:tr h="651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18.20-18.30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Жаркеева Г.Б.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Қарағанды облысында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ББД ОӘО әдіскері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270" marR="3427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67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ҚР Мәдениет және спорт министрлігі Тіл саясаты комитетінің төрағасы Әділбек Қабаның мәлімдеуінше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 латын графикасына негізделген қазақ әліпбиін оқытуға дайындық жылы болып есептелінеді. 2022 жылы балабақшада тәлім-тәрбие алып жатқан балалар оқи бастайды. Ал 2023 жылдан бастап 1-сынып табалдырығын аттаған балалар латын графикасына негізделген қазақ әліпбиін оқиды.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2031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латын графикасына негізделген қазақ әліпбиінде білім алған алғашқы түлектеріміз мектеп бітіріп, үлкен өмірге аяқ басады.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81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46080" cy="43513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нәрсе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үйрендім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Таңқалдым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0" indent="0">
              <a:buNone/>
            </a:pP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Ештеңе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түсінбедім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Көңілім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толмады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363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241</Words>
  <Application>Microsoft Office PowerPoint</Application>
  <PresentationFormat>Произвольный</PresentationFormat>
  <Paragraphs>56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ҚР Мәдениет және спорт министрлігі Тіл саясаты комитетінің төрағасы Әділбек Қабаның мәлімдеуінше </vt:lpstr>
      <vt:lpstr> Рефлексия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Ainur</cp:lastModifiedBy>
  <cp:revision>71</cp:revision>
  <dcterms:created xsi:type="dcterms:W3CDTF">2020-11-25T03:23:10Z</dcterms:created>
  <dcterms:modified xsi:type="dcterms:W3CDTF">2021-03-04T10:28:13Z</dcterms:modified>
</cp:coreProperties>
</file>