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esheva\Desktop\Банер к фестивалю Полиязычие-путь в будущее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3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бластной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фестиваль по реализации трехъязычного обучения в сфере образования</a:t>
            </a:r>
            <a:r>
              <a:rPr lang="kk-K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Полиязычие – путь в будущее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естиваля: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способствовать развитию полиязычного обучения в школах области, создание условий для сотрудничества и обмена опытом работы.</a:t>
            </a:r>
            <a:endParaRPr lang="kk-KZ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естиваля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естивал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вуют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педагоги организаций образования Карагандинской области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фестивале будет организована работа трех секционных 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площадок.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924944"/>
            <a:ext cx="8568952" cy="2557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spcAft>
                <a:spcPts val="0"/>
              </a:spcAft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Справочно: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8775" algn="just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Секция №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Мастер-классы в рамках обмена опытом  по реализации трехъязычного образования;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8775" algn="just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Секция №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Выставка педагогического мастерства: представление авторских программ педагогов по реализации трехъязычного образования;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8775" algn="just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Секция №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Обобщение опыта молодых специалистов: «Первые шаги в трехъязычном обучении»</a:t>
            </a:r>
            <a:endParaRPr lang="ru-RU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30120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пленарной части фестиваля примут участие представители колледжей, высших учебных заведений, которые поделятся опытом работы по реализации трехъязычного образования.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40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sheva\Desktop\Конкурс Көптілді меңгерген мұғалім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1"/>
            <a:ext cx="8640960" cy="642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71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Областной конкурс 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«Көптілді меңгерген мұғалім» </a:t>
            </a:r>
            <a:endParaRPr lang="kk-KZ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учителей физики, биологии, информатики, 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реализующих </a:t>
            </a: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проект трехъязычного 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183978"/>
            <a:ext cx="871296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проведения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отборочный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заявкой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видеозапис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фрагмента урока учителя, реализующего трехъязычное образование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Фрагмент урока: и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зучение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материала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проведенного в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оффлайн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режиме (прямой контакт с учащимися в условиях образовательного учреждения)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подали 69 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учителя. 15  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преподавателей, набравшие </a:t>
            </a:r>
          </a:p>
          <a:p>
            <a:pPr algn="ctr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баллов, прошли на второй этап.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апреля - второй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выступление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«</a:t>
            </a:r>
            <a:r>
              <a:rPr lang="en-US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одну из предложенных тем на трех языках (по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минут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каждом языке). Тема для выступления определяется жеребьевкой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проводится в онлайн режиме через платформу </a:t>
            </a:r>
            <a:r>
              <a:rPr lang="en-US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выступлений: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Особенности дистанционного обучения.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Эффективные методы дистанционного обучения.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Основные качества лидера.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Инклюзивное образование.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Книга, изменившая вашу жизнь.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Статус педагога.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Способы рационального использования времени.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Путь к успеху.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Повышение мотивации современной молодежи к образованию.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Новые тенденции в образовании во время пандемии.</a:t>
            </a:r>
          </a:p>
          <a:p>
            <a:r>
              <a:rPr lang="kk-KZ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764005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конкурса будут награждены дипломами первой, второй, третьей степени учебно-методического центра. </a:t>
            </a:r>
            <a:endParaRPr lang="kk-KZ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 </a:t>
            </a:r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сертификаты за участие в конкурсе.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82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конкурса возникли следующие проблемы: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невнимательного изучения положения конкурса, были поданы заявки учителями казахского, английского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временного регламента представленного видеоматериала;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требований положения конкурса к видеоматериалу т.е. учитель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не на 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 языках, а только на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одном;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во всех представленных фрагментах урока  наблюдается  взаимосвязь с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не продемонстрировали на уроке использование инновационных педагогических технологий.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1690" y="4437112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по фестивалю </a:t>
            </a:r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«Полиязычие – путь в будущее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 отделов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директорам специализированных школ-интернатов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до сведения педагогов 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фестиваля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«Полиязычие – путь в будущее».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активное участие педагогов в работе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фестиваля.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1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371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Elesheva</dc:creator>
  <cp:lastModifiedBy>Nout92</cp:lastModifiedBy>
  <cp:revision>8</cp:revision>
  <dcterms:created xsi:type="dcterms:W3CDTF">2021-04-13T13:32:06Z</dcterms:created>
  <dcterms:modified xsi:type="dcterms:W3CDTF">2021-04-13T18:28:46Z</dcterms:modified>
</cp:coreProperties>
</file>