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316" r:id="rId2"/>
    <p:sldId id="322" r:id="rId3"/>
    <p:sldId id="323" r:id="rId4"/>
    <p:sldId id="325" r:id="rId5"/>
    <p:sldId id="328" r:id="rId6"/>
    <p:sldId id="333" r:id="rId7"/>
    <p:sldId id="329" r:id="rId8"/>
    <p:sldId id="330" r:id="rId9"/>
    <p:sldId id="334" r:id="rId10"/>
    <p:sldId id="335" r:id="rId11"/>
    <p:sldId id="332" r:id="rId12"/>
    <p:sldId id="331" r:id="rId13"/>
    <p:sldId id="338" r:id="rId14"/>
    <p:sldId id="339" r:id="rId15"/>
    <p:sldId id="337" r:id="rId16"/>
    <p:sldId id="343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26AFE"/>
    <a:srgbClr val="3366FF"/>
    <a:srgbClr val="00A1DA"/>
    <a:srgbClr val="248841"/>
    <a:srgbClr val="086E72"/>
    <a:srgbClr val="646464"/>
    <a:srgbClr val="9EAC5D"/>
    <a:srgbClr val="7F7F7F"/>
    <a:srgbClr val="CBBF1B"/>
    <a:srgbClr val="FFC0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2838BEF-8BB2-4498-84A7-C5851F593DF1}" styleName="Средний стиль 4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70" d="100"/>
          <a:sy n="70" d="100"/>
        </p:scale>
        <p:origin x="-60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3048000" y="3124200"/>
            <a:ext cx="82296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048000" y="5003322"/>
            <a:ext cx="82296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3828" y="1110597"/>
            <a:ext cx="2286000" cy="508000"/>
          </a:xfrm>
        </p:spPr>
        <p:txBody>
          <a:bodyPr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5959" y="4117661"/>
            <a:ext cx="3657600" cy="512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1215180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746176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2218944" y="5788152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2540000" y="4495800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767392" y="4928702"/>
            <a:ext cx="812800" cy="517524"/>
          </a:xfrm>
        </p:spPr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40"/>
            <a:ext cx="22352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99568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0" y="2895600"/>
            <a:ext cx="82296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48000" y="5010150"/>
            <a:ext cx="82296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10732008" y="1106932"/>
            <a:ext cx="2286000" cy="508000"/>
          </a:xfrm>
        </p:spPr>
        <p:txBody>
          <a:bodyPr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10046208" y="4114800"/>
            <a:ext cx="3657600" cy="51206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508000" y="0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68448" y="0"/>
            <a:ext cx="139552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320800" y="0"/>
            <a:ext cx="242496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521760" y="0"/>
            <a:ext cx="30704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4179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138816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2302187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812800" y="3429000"/>
            <a:ext cx="17272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766272" y="4866752"/>
            <a:ext cx="855232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454773" y="5500632"/>
            <a:ext cx="18288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2218944" y="5791200"/>
            <a:ext cx="36576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2505387" y="4479888"/>
            <a:ext cx="48768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12130592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787488" y="4928702"/>
            <a:ext cx="812800" cy="517524"/>
          </a:xfrm>
        </p:spPr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5693664" y="1600200"/>
            <a:ext cx="48768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0584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5829300" y="2362200"/>
            <a:ext cx="48768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6096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5791200" y="1569720"/>
            <a:ext cx="48768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47360" y="3124200"/>
            <a:ext cx="6309360" cy="6096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083040" y="274320"/>
            <a:ext cx="2036064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406400" y="274320"/>
            <a:ext cx="75184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5518404" y="3124200"/>
            <a:ext cx="6309360" cy="6096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82296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021064" y="264795"/>
            <a:ext cx="2032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83312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256395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1684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99568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10454640" y="1017843"/>
            <a:ext cx="2011680" cy="512064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A55EF04-D2BE-4D7F-9AD5-1A98579E77FF}" type="datetimeFigureOut">
              <a:rPr lang="ru-RU" smtClean="0"/>
              <a:t>14.04.2021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9853648" y="3676280"/>
            <a:ext cx="3200400" cy="48768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016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11785600" y="0"/>
            <a:ext cx="4064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18872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10875264" y="5715000"/>
            <a:ext cx="73152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0838688" y="5734050"/>
            <a:ext cx="8128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C74266-0EE9-4C12-80AA-CE44C97D476C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2051162"/>
              </p:ext>
            </p:extLst>
          </p:nvPr>
        </p:nvGraphicFramePr>
        <p:xfrm>
          <a:off x="769664" y="3225116"/>
          <a:ext cx="10067212" cy="2953005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89290"/>
                <a:gridCol w="1852341"/>
                <a:gridCol w="7625581"/>
              </a:tblGrid>
              <a:tr h="412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п/п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Город/Район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412504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Актогайский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 "САРЫШАГАНСКАЯ ШКОЛА-ИНТЕРНАТ"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9717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Бухар-Жырауский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КГУ"Основная средняя школа им.К.Боранбаева"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64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Бухар-Жырауский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Шешенкаринская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средняя общеобразовательная школа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64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Бухар-Жырауский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Бухар-Жырауская основная школа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64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Бухар-Жырауский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"Шалкарская основная  средняя школа"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64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Бухар-Жырауский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"ОШ им.Ы.Алтынсарина"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64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Жанааркинский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ОШ Талдыбулак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7647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Каражал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Общеобразовательная  школа №11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239593" y="978312"/>
            <a:ext cx="11525496" cy="8606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05566" y="2184354"/>
            <a:ext cx="11525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образования, имеющие незаполненные  КТП за 3 четверть 2020-2021 учебного года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4528" y="2733657"/>
            <a:ext cx="796314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KZ Times New Roman" pitchFamily="18" charset="0"/>
              </a:rPr>
              <a:t>Актогайский</a:t>
            </a:r>
            <a:r>
              <a:rPr lang="ru-RU" dirty="0" smtClean="0"/>
              <a:t> 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Бухар-Жырауский,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Жанааркинский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районы,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г.Каражал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83060" y="978313"/>
            <a:ext cx="11170508" cy="6096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647075" y="1184220"/>
            <a:ext cx="1079528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</a:t>
            </a:r>
            <a:r>
              <a:rPr lang="ru-RU" sz="2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ведет электронный 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журнал: КГУ "НОШ №57» села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Айыр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Каркаралинского</a:t>
            </a:r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района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163650" y="175055"/>
            <a:ext cx="812896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Ведение электронного журнала</a:t>
            </a:r>
            <a:endParaRPr lang="ru-RU" sz="3600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352" t="80122" r="40417" b="775"/>
          <a:stretch/>
        </p:blipFill>
        <p:spPr>
          <a:xfrm>
            <a:off x="1906195" y="162061"/>
            <a:ext cx="645089" cy="64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014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4228920"/>
              </p:ext>
            </p:extLst>
          </p:nvPr>
        </p:nvGraphicFramePr>
        <p:xfrm>
          <a:off x="1252905" y="703777"/>
          <a:ext cx="9077344" cy="588873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1204"/>
                <a:gridCol w="1857170"/>
                <a:gridCol w="6718970"/>
              </a:tblGrid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"Специальная школа - интернат №1"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"Лицей-интернат "БІЛІМ-ИННОВАЦИЯ" №1"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«Специальная школа-интернат №2»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«БІЛІМ-ИННОВАЦИЯ» лицей-интернат №2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"Специальная школа-интернат № 3"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«Лицей-интернат «БІЛІМ-ИННОВАЦИЯ» №3»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"Специальная школа-интернат №4"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"Специальная школа-интернат № 5"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«Специальная школа – интернат № 6»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«Специальная школа- интернат №7»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"Специальная школа - интернат № 10" 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 Карагандинская областная СМШИ для одаренных детей Дарын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Специализированная школа-интернат имени Жамбыла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СШЛИ Информационных технологий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Специализированная школа-интернат Өркен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СШОД имени Н.Нурмакова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Зияткер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СШИ "Мурагер"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Специализированная музыкальная школа интернат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«СШИ «Информационных технологий «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Озат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» 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"Школа-интернат-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колледж,Осакаровского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района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31107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Областные организации: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051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051491"/>
              </p:ext>
            </p:extLst>
          </p:nvPr>
        </p:nvGraphicFramePr>
        <p:xfrm>
          <a:off x="1252905" y="645162"/>
          <a:ext cx="9077344" cy="616915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1204"/>
                <a:gridCol w="1857170"/>
                <a:gridCol w="6718970"/>
              </a:tblGrid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№2"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«Общеобразовательная школа №3»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"Основная  средняя школа № 4"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"ОШ № 5"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КГУ"Общеобразовательная школа №8 "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Опорная школа (ресурсный центр) на базе гимназии №9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№10 села Николаевка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№11 села Шункыркол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№13 школа села Озерное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«Основная средняя школа №14»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 17"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«Средняя школа №18 села Звездное»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"Основная средняя школа №19"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№21 средняя школа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№22"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"Опорная школа (ресурсный центр) № 26"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№28 села Акбулак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№29"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"Основная средняя школа №33 "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Приозерск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№2"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Сарань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СШ№ 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Сарань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СОШ №1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57470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Осакаровский район, города Приозерск и Сарань: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70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680160"/>
              </p:ext>
            </p:extLst>
          </p:nvPr>
        </p:nvGraphicFramePr>
        <p:xfrm>
          <a:off x="1252905" y="703777"/>
          <a:ext cx="9077344" cy="4416552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1204"/>
                <a:gridCol w="1857170"/>
                <a:gridCol w="6718970"/>
              </a:tblGrid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125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ОСШ № 6 г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 школа №10"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29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№31"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«ОБЩЕОБРАЗОВАТЕЛЬНАЯ ШКОЛА № 32»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"Гимназия имени Әлихан Бөкейхан"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Частное учреждение «гимназия им.Т.Аубакирова»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Первый Темиртауский классический Лицей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Улытауский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СШ№3 Амангельдинская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Улытауский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№8 Егиндинская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Улытауский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СШ№9 Терсакканская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Улытауский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СШ№11 Коскольская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Улытауский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"Школа-интернат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Жезды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37869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г.Темиртау, Улытауский район: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0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5600501"/>
              </p:ext>
            </p:extLst>
          </p:nvPr>
        </p:nvGraphicFramePr>
        <p:xfrm>
          <a:off x="1252905" y="703777"/>
          <a:ext cx="9077344" cy="536295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1204"/>
                <a:gridCol w="1857170"/>
                <a:gridCol w="6718970"/>
              </a:tblGrid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139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Кызылкойская ОСШ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Красно-полянская ОСШ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"Мойынты жалпы білім беретін мектебі" КММ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"Акбауырская основная средняя школа"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"Опорная школа (ресурсный центр) имени Ш.Батталовой"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Тумсыкская начальная школа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145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Босагинская ОШ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146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Ы.Алтынсарин атындағы мектеп-гимназиясы базасындағы тірек мектебі (Ресурстық орталық)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147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"Коктенкольская ОШ"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148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Жарыкская ОСШ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149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«Школа- гимназия имени Жамбыла Акылбаева»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150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Аксуская ОСШ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151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ООШ им.С.Мукамеджанова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152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 Бурминская общеобразовательная школа" 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153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им.Гагарина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154</a:t>
                      </a:r>
                      <a:endParaRPr lang="ru-R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"Опорная школа (ресурсный центр) имени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Хасена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Саринжипулы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220727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Шетский район: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622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5651819"/>
              </p:ext>
            </p:extLst>
          </p:nvPr>
        </p:nvGraphicFramePr>
        <p:xfrm>
          <a:off x="769664" y="1297462"/>
          <a:ext cx="10080000" cy="513954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57410"/>
                <a:gridCol w="2588434"/>
                <a:gridCol w="5556738"/>
                <a:gridCol w="1377418"/>
              </a:tblGrid>
              <a:tr h="259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 п/п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Город/Район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Школа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Классы на которые не заполнено расписание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5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Абайский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Топарская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общеобразовательная школа"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Абайский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Есенгельдинская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общеобразовательная школа"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4ә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4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Абайский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"Дзержинское общеобразовательная школа"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2а 3ә 4а 6а 7а 8а 8ә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Балхаш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ОСШ №9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г.Балхаш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2б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Бухар-Жырауский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«Первомайская начальная школа»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1б 3б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6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Жанааркинский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Манадырская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ОШ №144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3а 4а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Жанааркинский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СШ Кызылжар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1а 1ә 2а 2ә 2б 3а 3б 4а 4б 5б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Жанааркинский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ОШ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Талдыбулак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а 2а 3 4 5 6 7 8 9 10 а 11а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452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9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Жанааркинский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Актауская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общеобразовательная школа" 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 ғ 2а 3а 4а 5а 6а 7а 8а 9а 10а 11 б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0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10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Жанааркинский</a:t>
                      </a:r>
                      <a:endParaRPr lang="ru-RU" sz="16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Актайлакская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ОСШ</a:t>
                      </a:r>
                      <a:endParaRPr lang="ru-RU" sz="16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1а 3а 4а 5а 6а 7а 8а 9а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239593" y="978312"/>
            <a:ext cx="11525496" cy="8606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9593" y="231987"/>
            <a:ext cx="11525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Незаполненные расписания в </a:t>
            </a:r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4 четверти: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4528" y="793646"/>
            <a:ext cx="76984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err="1" smtClean="0">
                <a:latin typeface="KZ Times New Roman" pitchFamily="18" charset="0"/>
              </a:rPr>
              <a:t>г.Балха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, Абайский,</a:t>
            </a:r>
            <a:r>
              <a:rPr lang="ru-RU" dirty="0" smtClean="0"/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Бухар-Жырауский,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Жанааркинский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531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22505"/>
              </p:ext>
            </p:extLst>
          </p:nvPr>
        </p:nvGraphicFramePr>
        <p:xfrm>
          <a:off x="1299797" y="573218"/>
          <a:ext cx="9895741" cy="613410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16077"/>
                <a:gridCol w="1718987"/>
                <a:gridCol w="4572000"/>
                <a:gridCol w="3188677"/>
              </a:tblGrid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№6 Теректы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1а 2а 3а 4а 5а 6а 7а 8а 9а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№15 Сарыкенгирская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1а 2а 3а 4а 5а 6а 7а 8а 9а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"№ 21 жалпы білім беретін мектебі" КММ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1г 5г арнайы сынып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«Основная средняя школа №133» отдела образования города Жезказгана 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Каражал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"ОШ№5 села Егиндыбулак"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ә 1 б ә 1а 1б 2 ә 2а 2б 3 ә 3а 3б 4 ә 4а 4б 5а 5б 6а 6б 7а 7б 8а 8б 9а 9б 10а 10б 11а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№6  СОШ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в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№9 СОШ села Жарлы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1а 2а 3а 4а 5а 7а 8а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№13 с.Кызылту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а 2 3  4  5 6 7  8  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№14 СОШ  села Жанатоган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1а 2а 3а 4а 5а 6а 7а 8а 9а 10а 11 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село Аппаз №18 СОШ имени Р.Сагимбекова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ә 2а 3а 4а 5а 6а 7а 8а 9а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№19 школа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1 2 3 4 5 6 7 8 9 10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№20 СОШ села Буркитты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ә 3а 8а 9а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№22 села Томар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2а 3а 5а 6а 8а 9а 10а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№23 СОШ с.Татан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1а 2а 3а 4а 5а 6а 7а 8а 9а 10а 11 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№26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2а 3а 4а 5а 6а 7а 8а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№27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б 2ә 4ә 5ә 6ә 7ә 8ә 9ә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№28 ОСШ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2 3  4  5  6  7  8  9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НШ №29 Осибай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а 2класс 3класс 4класс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№38 села Айнабулак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в 2а 3а 4 ғ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№41 Начальная школа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2а 4а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"Основная средняя школа №42 села Борлыбулак"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2а 3а 4а 6а 7а 8а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61725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города Жезказган, Каражал и  Каркаралинский район: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03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5036279"/>
              </p:ext>
            </p:extLst>
          </p:nvPr>
        </p:nvGraphicFramePr>
        <p:xfrm>
          <a:off x="546028" y="703777"/>
          <a:ext cx="10883973" cy="588873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444977"/>
                <a:gridCol w="1423949"/>
                <a:gridCol w="5369169"/>
                <a:gridCol w="3645878"/>
              </a:tblGrid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Щербаковская СОШ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1рус. 2каз. 2рус. 3каз. 3рус. 4каз. 4рус.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Сарыузенская ОСШ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1а 2а 3а 4а 5а 6а 7а 8а 9а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Нуринский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Шубаркульской ОШ им. Абая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СШОД имени Н.Нурмакова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5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6A 6B 6C 7A 7B 7C 8 </a:t>
                      </a: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</a:t>
                      </a:r>
                      <a:r>
                        <a:rPr lang="en-US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8A  8B 9A 11B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Специализированная музыкальная школа интернат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ә 12 а 12 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№13 школа села Озерное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ә 1а 2 2 ә 3 4а 4ә 5 5 ә 6 7 7 ә 8 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«ОСШ №14» отдела образования Осакаровского района 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4б 8б 9а 9б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"Начальная школа №38"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«Теміртау қаласы №8 Жалпы білім беретін орта мектебі» Коммуналдық Мемлекеттік мекемесі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10ә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5әк/о 5бк/о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29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4ә 5ә 6а 6ә 7а 7ә 8а 8ә 9а 9ә 10а 11 А 11ә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"Гимназия имени Әлихан Бөкейхан"отдела образования города Темиртау 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9ә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Темиртау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ЧУ «гимназия им.Т.Аубакирова»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1а 1б 2а 2б 3а 3б 4а 5а 6а 7 Б 7а 8а 9а 10а 11а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Улытауский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СШ№3 Амангельдинская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2а 4а 5а 7 б 7 в 7 г 8а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Улытауский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ОШ №5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2а 4а 5а 6а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Босагинская ОШ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3 4 5 6 7 8 9 11 а 11 б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ООШ им.С.Мукамеджанова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2а 3 6 а 6 ә 10 ә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 Бурминская общеобразовательная школа" отдела образования Шетского района  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1б 1а 2б 4а 5а 5б 6а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Шетский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им.Гагарина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1а 1ә 1б 1в 1г 2 ә 2а 2б 2в 2г 2д 2е 3 ә 3а 3б 3в 3г 3д 4а 4б 4в 4г 4д 5а 5б 5в 5г 5д 5е 6а 6б 6в 6г 6д 7а 7б 7в 7г 7д 8а 8в 8г 8д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1065791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Нуринский, Осакаровский, Улытауский, Шетский районы г.Темиртау и областные организации: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1745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002359"/>
              </p:ext>
            </p:extLst>
          </p:nvPr>
        </p:nvGraphicFramePr>
        <p:xfrm>
          <a:off x="1252905" y="703777"/>
          <a:ext cx="9077344" cy="5888736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1204"/>
                <a:gridCol w="1857170"/>
                <a:gridCol w="6718970"/>
              </a:tblGrid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село Аппаз №18 СОШ имени Р.Сагимбекова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"Опорная школа (ресурсный центр) в базе СОШ №4 села Коктас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Опорная школа на базе СОШ №8 села Бесоба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№9 СОШ села Жарлы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СШ №35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ООШ №31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 с.Ынталы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№6  СОШ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888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КГУ"ОШ  имени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Нуркена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Абдирова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№10  села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Жарлы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№22 села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Томар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"ОШ №5 села Егиндыбулак"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№34 ОСШ села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Сарыобалы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"Основная средняя школа №42 села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Борлыбулак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№32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с.Актасты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ЖББ №30 орта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мектеп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КММ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№26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№19 школа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№14 СОШ  села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Жанатоган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Әлібек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Бүркітбаев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атындағы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ЖББ №12 орта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мектебі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CОШ №15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3028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Каркаралинский район: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88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4458361"/>
              </p:ext>
            </p:extLst>
          </p:nvPr>
        </p:nvGraphicFramePr>
        <p:xfrm>
          <a:off x="824249" y="527520"/>
          <a:ext cx="10543967" cy="6309360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82392"/>
                <a:gridCol w="2674698"/>
                <a:gridCol w="7286877"/>
              </a:tblGrid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30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СОШ им.Рахим Асубаева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31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Специализированная музыкальная школа интернат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32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«СШИ «Информационных технологий «Озат»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33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"Специальная школа - интернат №1"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34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«Специальная школа- интернат №7»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35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«БІЛІМ-ИННОВАЦИЯ» лицей-интернат №2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36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"Специальная школа-интернат №4"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37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«Специальная школа – интернат № 6»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38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СШЛИ Информационных технологий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39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"Специальная школа - интернат № 10"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40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Областные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СШИ "Мурагер"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41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"Опорная школа (ресурсный центр) № 26"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42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"Основная средняя школа №33 "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43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№21 средняя школа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44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«Основная средняя школа №14» 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45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«Средняя школа №18 села Звездное»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46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«Основная средняя школа №34»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47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СШ №10 села Николаевка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48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"Основная средняя школа №19"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49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"Общеобразовательная школа № 17"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50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«Общеобразовательная школа №3»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51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КГУ"Общеобразовательная школа №8 "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52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"Общеобразовательная школа №2"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80693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53</a:t>
                      </a:r>
                      <a:endParaRPr lang="ru-RU" sz="15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Осакаровский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"ОШ № 5"</a:t>
                      </a:r>
                      <a:endParaRPr lang="ru-RU" sz="15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845175" y="123567"/>
            <a:ext cx="10263549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Нуринский, Осакаровский районы, областные организации </a:t>
            </a:r>
            <a:r>
              <a:rPr lang="ru-RU" sz="1400" b="1" dirty="0" smtClean="0">
                <a:solidFill>
                  <a:srgbClr val="002060"/>
                </a:solidFill>
              </a:rPr>
              <a:t>: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4837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9956800" cy="429697"/>
          </a:xfrm>
        </p:spPr>
        <p:txBody>
          <a:bodyPr>
            <a:norm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sz="18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1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Темиртау, Улытауский и Шетский  районы:</a:t>
            </a:r>
            <a:endParaRPr lang="ru-RU" sz="1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3841866"/>
              </p:ext>
            </p:extLst>
          </p:nvPr>
        </p:nvGraphicFramePr>
        <p:xfrm>
          <a:off x="792921" y="1047367"/>
          <a:ext cx="10547798" cy="2838407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82394"/>
                <a:gridCol w="2674698"/>
                <a:gridCol w="7290706"/>
              </a:tblGrid>
              <a:tr h="3221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54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Темиртау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«ОБЩЕОБРАЗОВАТЕЛЬНАЯ ШКОЛА № 32»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21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55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Темиртау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"Общеобразовательная  школа №10"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21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56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Темиртау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Частное учреждение «гимназия им.Т.Аубакирова»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583147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57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Темиртау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СШ 29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21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58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Темиртау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Общеобразовательная средняя школа № 6 города Темиртау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21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59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Улытауский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СШ№11 Коскольская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21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Улытауский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СШ№3 Амангельдинская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2218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Шетский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"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Акбауырская</a:t>
                      </a: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основная средняя школа" 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1297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5210"/>
            <a:ext cx="9956800" cy="318486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Незаполненные расписания в 3 четверти:</a:t>
            </a:r>
            <a:endParaRPr lang="ru-RU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3097637"/>
              </p:ext>
            </p:extLst>
          </p:nvPr>
        </p:nvGraphicFramePr>
        <p:xfrm>
          <a:off x="481912" y="605480"/>
          <a:ext cx="10824519" cy="5888736"/>
        </p:xfrm>
        <a:graphic>
          <a:graphicData uri="http://schemas.openxmlformats.org/drawingml/2006/table">
            <a:tbl>
              <a:tblPr>
                <a:tableStyleId>{5DA37D80-6434-44D0-A028-1B22A696006F}</a:tableStyleId>
              </a:tblPr>
              <a:tblGrid>
                <a:gridCol w="537865"/>
                <a:gridCol w="1801846"/>
                <a:gridCol w="4786991"/>
                <a:gridCol w="3697817"/>
              </a:tblGrid>
              <a:tr h="554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Город/Район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Классы на которые не заполнено расписание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Бухар-Жырауский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«Первомайская начальная школа»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1б 3б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Бухар-Жырауский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 </a:t>
                      </a:r>
                      <a:r>
                        <a:rPr lang="ru-RU" sz="16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Кушокинская</a:t>
                      </a: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1в 3в 4в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№6  СОШ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в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№13 с.Кызылту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а 6 7  8  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№19 школа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1 3 4 5 9 10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№22 села Томар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3а 5а 6а 8а 9а 10а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№28 ОСШ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2 3  4  5  6  7  8  9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№20 СОШ села Буркитты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ә 8а 9а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№27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б 4ә 5ә 6ә 7ә 8ә 9ә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8320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№5 села Егиндыбулак"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 ә 1 б ә 1а 1б 2 ә 2а 2б 3 ә 3а 3б 4 ә 4а 4б 5а 5б 6а 6б 7а 7б 8а 8б 9а 9б 10а 10б 11а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554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Нуринский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«Общеобразовательная школа имени Абдоллы Асылбекова»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11а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Областные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Специализированная музыкальная школа интернат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 ә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«Основная средняя школа №34» 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6 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Осакаровский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"Начальная школа №38"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2а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Улытауский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СШ№3 Амангельдинская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7 б 7 в 7 г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77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Улытауский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СШ№11 Коскольская</a:t>
                      </a:r>
                      <a:endParaRPr lang="ru-RU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1а 3а 4а 5а 6а 7а 8а 9а 10а 11ә</a:t>
                      </a:r>
                      <a:endParaRPr lang="ru-RU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7382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1442220"/>
              </p:ext>
            </p:extLst>
          </p:nvPr>
        </p:nvGraphicFramePr>
        <p:xfrm>
          <a:off x="769664" y="1297462"/>
          <a:ext cx="10080000" cy="5239596"/>
        </p:xfrm>
        <a:graphic>
          <a:graphicData uri="http://schemas.openxmlformats.org/drawingml/2006/table">
            <a:tbl>
              <a:tblPr>
                <a:tableStyleId>{22838BEF-8BB2-4498-84A7-C5851F593DF1}</a:tableStyleId>
              </a:tblPr>
              <a:tblGrid>
                <a:gridCol w="590038"/>
                <a:gridCol w="1854694"/>
                <a:gridCol w="7635268"/>
              </a:tblGrid>
              <a:tr h="2591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№ п/п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Город/Район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Школа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1506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Абайский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№5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им.Кунанбаева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288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Абайский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№9"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4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Абайский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Жулдыз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с.Жартас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Абайский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Дубовская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общеобразовательная школа" 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0891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Абайский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"Опорная школа (ресурсный центр) имени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Бауыржана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Момышулы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866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Абайский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Акбастауская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ОШ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09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Актогайский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 "САРЫШАГАНСКАЯ ШКОЛА-ИНТЕРНАТ"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289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Бухар-Жырауский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КГУ"Основная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средняя школа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им.К.Боранбаева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5216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9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Бухар-Жырауский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Шешенкаринская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средняя общеобразовательная школа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101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Бухар-Жырауский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"ОШ им.Ы.Алтынсарина"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3325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11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Бухар-Жырауский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Бухар-Жырауская основная школа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3959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12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Бухар-Жырауский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Умуткерская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СОШ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6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13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Жанааркинский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№135 ОСШ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6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14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Жанааркинский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Кызылжар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6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15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Жанааркинский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ОШ имени А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Сейдимбека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6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16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Жанааркинский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ОШ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Талдыбулак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6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17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Жанааркинский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имени 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Амалбекова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Б.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260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18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Жанааркинский</a:t>
                      </a:r>
                      <a:endParaRPr lang="ru-RU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</a:t>
                      </a:r>
                      <a:r>
                        <a:rPr lang="ru-RU" sz="14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Караагашская</a:t>
                      </a:r>
                      <a:r>
                        <a:rPr lang="ru-RU" sz="14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начальная школа"</a:t>
                      </a:r>
                      <a:endParaRPr lang="ru-RU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32" name="Прямоугольник 31"/>
          <p:cNvSpPr/>
          <p:nvPr/>
        </p:nvSpPr>
        <p:spPr>
          <a:xfrm>
            <a:off x="239593" y="978312"/>
            <a:ext cx="11525496" cy="8606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121917" tIns="60958" rIns="121917" bIns="60958" rtlCol="0" anchor="ctr"/>
          <a:lstStyle/>
          <a:p>
            <a:pPr algn="ctr"/>
            <a:endParaRPr lang="ru-RU" sz="28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39593" y="231987"/>
            <a:ext cx="1152549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 образования, имеющие незаполненные  КТП за 4 четверть 2020-2021 учебного года</a:t>
            </a:r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34528" y="793646"/>
            <a:ext cx="796878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Абайский,  Актогайский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Бухар-Жырауский,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Жанааркинский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районы: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3000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2029786"/>
              </p:ext>
            </p:extLst>
          </p:nvPr>
        </p:nvGraphicFramePr>
        <p:xfrm>
          <a:off x="1166407" y="573218"/>
          <a:ext cx="9077344" cy="5958840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1204"/>
                <a:gridCol w="1857170"/>
                <a:gridCol w="6718970"/>
              </a:tblGrid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19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"ОШ №2 села Кенгир"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20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ОСШ № 3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21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«ОСШ №4 отдела образования г. Жезказгана»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22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№6 Теректы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23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"ШКОЛА-ЛИЦЕЙ №7 ИМЕНИ КАНЫША САТПАЕВА"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24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"Гимназия №8 "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25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«Школа-интернат №9» 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26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 Отдел образования физической культуры и спорта СШ №10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27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КГУ"Общеобразовательная  школа №13" 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28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№14 с.Талап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29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№15 Сарыкенгирская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30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"№ 21 жалпы білім беретін мектебі" КММ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31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"ОШ №22"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32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«Общеобразовательная школа №24» 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33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Жезказган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ГУ гимназия №26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34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Каражал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35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Каражал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№3"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36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Каражал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№5"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37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Каражал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№6 г.Каражал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2423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38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Каражал</a:t>
                      </a:r>
                      <a:endParaRPr lang="ru-RU" sz="17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Общеобразовательная  школа №11</a:t>
                      </a:r>
                      <a:endParaRPr lang="ru-RU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360727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Города Жезказган и Каражал: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8906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259274"/>
              </p:ext>
            </p:extLst>
          </p:nvPr>
        </p:nvGraphicFramePr>
        <p:xfrm>
          <a:off x="1182566" y="478536"/>
          <a:ext cx="9077344" cy="6379464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1204"/>
                <a:gridCol w="1857170"/>
                <a:gridCol w="6718970"/>
              </a:tblGrid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39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"ОШ №1 имени академика Орынбека Жаутыкова 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с.Ынталы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"Опорная школа (ресурсный центр) в базе СОШ №4 села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Коктас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42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"Общеобразовательная школа №5 села Егиндыбулак"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43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№6  СОШ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Опорная школа на базе СОШ №8 села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Бесоба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№9 СОШ села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Жарлы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46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КГУ"ОШ имени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Нуркена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Абдирова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№10  села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Жарлы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47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Әлібек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Бүркітбаев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атындағы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ЖББ №12 орта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мектебі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48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№13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с.Кызылту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49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№14 СОШ  села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Жанатоган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CОШ №15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№16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52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№17 школа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53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село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Аппаз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№18 СОШ имени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Р.Сагимбекова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№19 школа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7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№20 СОШ села Буркитты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56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СШ №22 села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Томар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57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ОСШ №26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58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НШ №29 Осибай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59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ЖББ №30 орта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мектеп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КММ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60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ООШ №31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61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СОШ №32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с.Актасты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62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№34 ОСШ села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Сарыобалы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63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СШ №35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64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№41 Начальная школа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65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"Основная средняя школа №42 села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Борлыбулак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"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solidFill>
                            <a:srgbClr val="000000"/>
                          </a:solidFill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66</a:t>
                      </a:r>
                      <a:endParaRPr lang="ru-RU" sz="13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Каркаралинский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КГУ "Интернат при опорной школе (РЦ) №44 имени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Мади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30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Бапиулы</a:t>
                      </a:r>
                      <a:r>
                        <a:rPr lang="ru-RU" sz="13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endParaRPr lang="ru-RU" sz="13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121825"/>
            <a:ext cx="302877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Каркаралинский район: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684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075791"/>
              </p:ext>
            </p:extLst>
          </p:nvPr>
        </p:nvGraphicFramePr>
        <p:xfrm>
          <a:off x="1252905" y="703777"/>
          <a:ext cx="9077344" cy="5047488"/>
        </p:xfrm>
        <a:graphic>
          <a:graphicData uri="http://schemas.openxmlformats.org/drawingml/2006/table">
            <a:tbl>
              <a:tblPr>
                <a:tableStyleId>{BDBED569-4797-4DF1-A0F4-6AAB3CD982D8}</a:tableStyleId>
              </a:tblPr>
              <a:tblGrid>
                <a:gridCol w="501204"/>
                <a:gridCol w="1857170"/>
                <a:gridCol w="6718970"/>
              </a:tblGrid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67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СОШ им.М.Сулейменова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68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СОШ им.Сакена Сейфуллина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69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«Опорная школа (ресурсный центр) имени Ыбырая Алтынсарина»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Ныгыманская НШ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Балыктыкольская ОСШ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72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КГУ «Общеобразовательная школа имени Абдоллы Асылбекова»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73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СОШ им.Рахим Асубаева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74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Донская ОШ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75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Баршинская СОШ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768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76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СОШ им.Карим Мынбаева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77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Шубаркульской ОШ им. Абая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78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Каракойынская СОШ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79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Соналинская НШ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80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ОШ имени Магжана Жумабаева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19848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81</a:t>
                      </a:r>
                      <a:endParaRPr lang="ru-RU" sz="18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Нуринский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ОШ </a:t>
                      </a:r>
                      <a:r>
                        <a:rPr lang="ru-RU" sz="1800" dirty="0" err="1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им.С.О.Талжанова</a:t>
                      </a:r>
                      <a:endParaRPr lang="ru-RU" sz="18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2" name="Прямоугольник 1"/>
          <p:cNvSpPr/>
          <p:nvPr/>
        </p:nvSpPr>
        <p:spPr>
          <a:xfrm>
            <a:off x="546028" y="203886"/>
            <a:ext cx="24240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Нуринский район: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5631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12534</TotalTime>
  <Words>2828</Words>
  <Application>Microsoft Office PowerPoint</Application>
  <PresentationFormat>Произвольный</PresentationFormat>
  <Paragraphs>948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Презентация PowerPoint</vt:lpstr>
      <vt:lpstr>Презентация PowerPoint</vt:lpstr>
      <vt:lpstr>Презентация PowerPoint</vt:lpstr>
      <vt:lpstr>г. Темиртау, Улытауский и Шетский  районы:</vt:lpstr>
      <vt:lpstr>Незаполненные расписания в 3 четверти: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Комплекс систем для образовательных учреждений</dc:title>
  <dc:creator>Пользователь Windows</dc:creator>
  <cp:lastModifiedBy>Ainura</cp:lastModifiedBy>
  <cp:revision>141</cp:revision>
  <cp:lastPrinted>2018-07-02T11:32:39Z</cp:lastPrinted>
  <dcterms:created xsi:type="dcterms:W3CDTF">2018-04-02T05:48:26Z</dcterms:created>
  <dcterms:modified xsi:type="dcterms:W3CDTF">2021-04-14T09:25:33Z</dcterms:modified>
</cp:coreProperties>
</file>