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72" r:id="rId3"/>
    <p:sldId id="27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53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38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28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56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00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53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78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8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30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08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29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F78E2-9802-4820-8FA6-CE5EBAA18565}" type="datetimeFigureOut">
              <a:rPr lang="ru-RU" smtClean="0"/>
              <a:t>20.04.2021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645F7-B1A0-4263-A98E-B627E575B3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09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281866"/>
            <a:ext cx="1944215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2344" y="299377"/>
            <a:ext cx="1368152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90;p13"/>
          <p:cNvSpPr txBox="1"/>
          <p:nvPr/>
        </p:nvSpPr>
        <p:spPr>
          <a:xfrm>
            <a:off x="551384" y="2363384"/>
            <a:ext cx="11305256" cy="496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65300" tIns="32650" rIns="65300" bIns="32650" anchor="t" anchorCtr="0">
            <a:sp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Еркін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елдің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ұланымыз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kk-KZ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</a:t>
            </a:r>
            <a:r>
              <a:rPr lang="ru-RU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</a:t>
            </a:r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кция 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Google Shape;91;p13"/>
          <p:cNvCxnSpPr/>
          <p:nvPr/>
        </p:nvCxnSpPr>
        <p:spPr>
          <a:xfrm>
            <a:off x="1914128" y="1988840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7" name="Google Shape;92;p13"/>
          <p:cNvCxnSpPr/>
          <p:nvPr/>
        </p:nvCxnSpPr>
        <p:spPr>
          <a:xfrm>
            <a:off x="1914128" y="4941168"/>
            <a:ext cx="79725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9698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188641"/>
            <a:ext cx="10515600" cy="648071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Еркін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елдің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ұланымыз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kk-K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Акциясы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1052513"/>
            <a:ext cx="5183188" cy="5137150"/>
          </a:xfrm>
        </p:spPr>
        <p:txBody>
          <a:bodyPr>
            <a:normAutofit/>
          </a:bodyPr>
          <a:lstStyle/>
          <a:p>
            <a:pPr algn="just"/>
            <a:r>
              <a:rPr lang="kk-K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 Іс-шаралар </a:t>
            </a:r>
            <a:r>
              <a:rPr lang="kk-K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 </a:t>
            </a:r>
            <a:r>
              <a:rPr lang="kk-K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жобалар </a:t>
            </a:r>
            <a:r>
              <a:rPr lang="kk-KZ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Жасампаздыққа толы жылдар</a:t>
            </a:r>
            <a:r>
              <a:rPr lang="kk-KZ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kk-K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басты </a:t>
            </a:r>
            <a:r>
              <a:rPr lang="kk-K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идеясы  </a:t>
            </a:r>
            <a:r>
              <a:rPr lang="kk-K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(«Созидание во имя людей») </a:t>
            </a:r>
            <a:r>
              <a:rPr lang="kk-K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kk-K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ұйымдастырылып, «</a:t>
            </a:r>
            <a:r>
              <a:rPr lang="kk-K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 Республикасы Тәуелсіздігінің 30 жылдығы – бұл адамдар үшін жасампаздық кезеңі» </a:t>
            </a:r>
            <a:r>
              <a:rPr lang="kk-K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тақырыбы аясында өткізілуі </a:t>
            </a:r>
            <a:r>
              <a:rPr lang="kk-K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қажет.</a:t>
            </a:r>
            <a:endParaRPr lang="ru-RU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Іс-шаралардың негізгі мазмұны түйінді </a:t>
            </a:r>
            <a:r>
              <a:rPr lang="kk-K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оқиғалар, фактілер, адамдар, сандар </a:t>
            </a:r>
            <a:r>
              <a:rPr lang="kk-KZ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болуы </a:t>
            </a:r>
            <a:r>
              <a:rPr lang="kk-KZ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тиіс.</a:t>
            </a:r>
            <a:endParaRPr lang="ru-RU" sz="2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7" name="Текст 4"/>
          <p:cNvSpPr>
            <a:spLocks noGrp="1"/>
          </p:cNvSpPr>
          <p:nvPr>
            <p:ph sz="half" idx="2"/>
          </p:nvPr>
        </p:nvSpPr>
        <p:spPr>
          <a:xfrm>
            <a:off x="839788" y="1052513"/>
            <a:ext cx="5157787" cy="513715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kk-KZ" sz="2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kk-KZ" sz="29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жылдың </a:t>
            </a:r>
            <a:r>
              <a:rPr lang="kk-KZ" sz="29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4, 5, 6 </a:t>
            </a:r>
            <a:r>
              <a:rPr lang="kk-KZ" sz="29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мамыры күндері</a:t>
            </a:r>
            <a:r>
              <a:rPr lang="kk-KZ" sz="2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Қарағанды облысының барлық білім беру ұйымдарында «Еркін елдің ұланымыз!» </a:t>
            </a:r>
            <a:r>
              <a:rPr lang="kk-KZ" sz="2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атты облыстық Акция өткізіледі.</a:t>
            </a:r>
          </a:p>
          <a:p>
            <a:pPr marL="0" indent="0" algn="just">
              <a:buNone/>
            </a:pPr>
            <a:endParaRPr lang="ru-RU" sz="2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Акция аясында өткізілетін </a:t>
            </a:r>
            <a:r>
              <a:rPr lang="kk-KZ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 </a:t>
            </a:r>
            <a:r>
              <a:rPr lang="kk-KZ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іс-шараларар:</a:t>
            </a:r>
            <a:endParaRPr lang="ru-RU" sz="2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kk-KZ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k-KZ" sz="2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АӘТД оқытушылары </a:t>
            </a:r>
            <a:r>
              <a:rPr lang="kk-KZ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арасындағы </a:t>
            </a:r>
            <a:r>
              <a:rPr lang="kk-KZ" sz="29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«Кім </a:t>
            </a:r>
            <a:r>
              <a:rPr lang="kk-KZ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мерген сайысы» байқауы (4 мамыр);</a:t>
            </a:r>
            <a:endParaRPr lang="ru-RU" sz="2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kk-KZ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«Патриот болу дегеніміз – Қазақстанды өз жүрегіңде сақтау» атты дөңгелек үстел (5 мамыр);</a:t>
            </a:r>
            <a:endParaRPr lang="ru-RU" sz="2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kk-KZ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«Дарын» ММИ оқушыларының қатысуымен пікірталас турнирі (5 мамыр);</a:t>
            </a:r>
            <a:endParaRPr lang="ru-RU" sz="2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k-KZ" sz="29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 Сарбаз сыныптарының фестивалі (6 мамыр).</a:t>
            </a:r>
            <a:endParaRPr lang="ru-RU" sz="29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6194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6633"/>
            <a:ext cx="10515600" cy="5760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Еркін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елдің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ұланымыз</a:t>
            </a:r>
            <a:r>
              <a:rPr lang="ru-RU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!»</a:t>
            </a:r>
            <a:r>
              <a:rPr lang="kk-KZ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облыстық </a:t>
            </a:r>
            <a:r>
              <a:rPr lang="kk-KZ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Акциясы аясында өткізілетін іс-шаралар</a:t>
            </a:r>
            <a: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58874"/>
              </p:ext>
            </p:extLst>
          </p:nvPr>
        </p:nvGraphicFramePr>
        <p:xfrm>
          <a:off x="407368" y="836612"/>
          <a:ext cx="11521280" cy="5870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2398">
                  <a:extLst>
                    <a:ext uri="{9D8B030D-6E8A-4147-A177-3AD203B41FA5}">
                      <a16:colId xmlns:a16="http://schemas.microsoft.com/office/drawing/2014/main" val="3889133733"/>
                    </a:ext>
                  </a:extLst>
                </a:gridCol>
                <a:gridCol w="5661431">
                  <a:extLst>
                    <a:ext uri="{9D8B030D-6E8A-4147-A177-3AD203B41FA5}">
                      <a16:colId xmlns:a16="http://schemas.microsoft.com/office/drawing/2014/main" val="1734887506"/>
                    </a:ext>
                  </a:extLst>
                </a:gridCol>
                <a:gridCol w="5047451">
                  <a:extLst>
                    <a:ext uri="{9D8B030D-6E8A-4147-A177-3AD203B41FA5}">
                      <a16:colId xmlns:a16="http://schemas.microsoft.com/office/drawing/2014/main" val="2379796384"/>
                    </a:ext>
                  </a:extLst>
                </a:gridCol>
              </a:tblGrid>
              <a:tr h="124574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Іс-шараның атауы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Өткізу нысаны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2913809600"/>
                  </a:ext>
                </a:extLst>
              </a:tr>
              <a:tr h="373721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ұйымдарында облыстық Акцияның басталуы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саптық жиындар, сынып сағаттары, әңгімелесу, бір минут үнсіздікпен еске алу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2714118798"/>
                  </a:ext>
                </a:extLst>
              </a:tr>
              <a:tr h="429779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«Бүгінгі оқушы – ертеңгі Отан қорғаушы» атты суреттер мен плакаттар байқауы</a:t>
                      </a:r>
                      <a:endParaRPr lang="ru-RU" sz="1400" b="1" i="1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көрме, онлайн таныстыру, білім беру саяхаты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1638827837"/>
                  </a:ext>
                </a:extLst>
              </a:tr>
              <a:tr h="429779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Отан қорғаушылар күні мен Жеңіс күніне арналған кітапханалық сабақтар</a:t>
                      </a:r>
                      <a:endParaRPr lang="ru-RU" sz="1400" b="1" i="1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 білгірлерінің байқауы, әңгімелесу, дәріс, пікірталас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2259473218"/>
                  </a:ext>
                </a:extLst>
              </a:tr>
              <a:tr h="429779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Виртуалды тарихи-өлкетану көрмелерін құру, тарихи және естелік орындарға экскурсиялар өткізу</a:t>
                      </a:r>
                      <a:endParaRPr lang="ru-RU" sz="1400" b="1" i="1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экскурси</a:t>
                      </a: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ялар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саяхаты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Web-квест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ехнология</a:t>
                      </a: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3013245305"/>
                  </a:ext>
                </a:extLst>
              </a:tr>
              <a:tr h="731128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Еріктілер жасағының жұмысы.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indent="635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ұйымдарын, аудандарды, қаланы көгалдандыру және көріктендіру; жасыл желектерді отырғызу, «Жасыл ел» қозғалысы </a:t>
                      </a:r>
                      <a:endParaRPr lang="ru-RU" sz="1400" b="1" i="1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еңбек ардагерлеріне, жалғыз басты зейнеткерлерге көмек, сенбіліктер, игі істер марафоны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2029290755"/>
                  </a:ext>
                </a:extLst>
              </a:tr>
              <a:tr h="872015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«Өнегелі өмір» жобасы аясында соғыс және еңбек ардагерлерімен, қоғам қайраткерлерімен, құқық қорғау, әділет, Мемлекеттік қызмет және сыбайлас жемқорлыққа қарсы іс-қимыл органдарының қызметкерлерімен кездесулер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Дөңгелек үстел, диалог алаңы, әңгімелесу, сұхбат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1902456985"/>
                  </a:ext>
                </a:extLst>
              </a:tr>
              <a:tr h="716298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</a:t>
                      </a:r>
                      <a:r>
                        <a:rPr lang="kk-KZ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Отанымның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патриотымын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r>
                        <a:rPr lang="kk-KZ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тақырыбында п</a:t>
                      </a:r>
                      <a:r>
                        <a:rPr lang="ru-RU" sz="14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атриоттық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әндер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мәнерлеп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эссе</a:t>
                      </a:r>
                      <a:r>
                        <a:rPr lang="kk-KZ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байқауларын және 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фото</a:t>
                      </a:r>
                      <a:r>
                        <a:rPr lang="kk-KZ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байқау</a:t>
                      </a:r>
                      <a:r>
                        <a:rPr lang="ru-RU" sz="1400" spc="1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spc="1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өткізу</a:t>
                      </a:r>
                      <a:endParaRPr lang="ru-RU" sz="1400" b="1" i="1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байқау, фестиваль, көрме, олимпиада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4255520749"/>
                  </a:ext>
                </a:extLst>
              </a:tr>
              <a:tr h="373721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Монументтерге, обелисктерге, ескерткіштерге гүл қою</a:t>
                      </a:r>
                      <a:endParaRPr lang="ru-RU" sz="1400" b="1" i="1" dirty="0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 алу вахтасы, құрметті қарауыл қою, Даңқ гүлтізбегін қою, митингілер өткізу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698294311"/>
                  </a:ext>
                </a:extLst>
              </a:tr>
              <a:tr h="429779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 атудан жарыстар, әскери-спорттық ойындар, әскери-спорттық эстафеталар өткізу</a:t>
                      </a:r>
                      <a:endParaRPr lang="ru-RU" sz="1400" b="1" i="1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жарыстар, эстафеталар, ойындар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1432258397"/>
                  </a:ext>
                </a:extLst>
              </a:tr>
              <a:tr h="429779"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 жобаларын қорғау бойынша қалалық/аудандық конференциялар өткізу</a:t>
                      </a:r>
                      <a:endParaRPr lang="ru-RU" sz="1400" b="1" i="1">
                        <a:solidFill>
                          <a:srgbClr val="365F9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tc>
                  <a:txBody>
                    <a:bodyPr/>
                    <a:lstStyle/>
                    <a:p>
                      <a:pPr indent="635"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жобаларды қорғау, мектеп конференциялары, ғылыми қоғамдар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041" marR="40041" marT="0" marB="0"/>
                </a:tc>
                <a:extLst>
                  <a:ext uri="{0D108BD9-81ED-4DB2-BD59-A6C34878D82A}">
                    <a16:rowId xmlns:a16="http://schemas.microsoft.com/office/drawing/2014/main" val="164109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6324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410</TotalTime>
  <Words>406</Words>
  <Application>Microsoft Office PowerPoint</Application>
  <PresentationFormat>Широкоэкранный</PresentationFormat>
  <Paragraphs>46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«Еркін елдің ұланымыз!» облыстық Акциясы  </vt:lpstr>
      <vt:lpstr>  «Еркін елдің ұланымыз!» облыстық Акциясы аясында өткізілетін іс-шаралар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Svetlana</dc:creator>
  <cp:lastModifiedBy>UMC</cp:lastModifiedBy>
  <cp:revision>68</cp:revision>
  <cp:lastPrinted>2021-02-16T13:28:48Z</cp:lastPrinted>
  <dcterms:created xsi:type="dcterms:W3CDTF">2021-01-11T09:07:35Z</dcterms:created>
  <dcterms:modified xsi:type="dcterms:W3CDTF">2021-04-20T12:23:48Z</dcterms:modified>
</cp:coreProperties>
</file>