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2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3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4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7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3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5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281D-CC71-4A73-BC41-59C929C33DB6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FAF1-047A-4D89-BDF7-E9F4E8869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2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645" cy="6858000"/>
          </a:xfrm>
        </p:spPr>
      </p:pic>
    </p:spTree>
    <p:extLst>
      <p:ext uri="{BB962C8B-B14F-4D97-AF65-F5344CB8AC3E}">
        <p14:creationId xmlns:p14="http://schemas.microsoft.com/office/powerpoint/2010/main" val="38472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Произвольный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Ибрашева</dc:creator>
  <cp:lastModifiedBy>ДОМ</cp:lastModifiedBy>
  <cp:revision>2</cp:revision>
  <dcterms:created xsi:type="dcterms:W3CDTF">2021-04-22T15:17:44Z</dcterms:created>
  <dcterms:modified xsi:type="dcterms:W3CDTF">2021-04-26T09:09:27Z</dcterms:modified>
</cp:coreProperties>
</file>