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4" autoAdjust="0"/>
    <p:restoredTop sz="94660"/>
  </p:normalViewPr>
  <p:slideViewPr>
    <p:cSldViewPr>
      <p:cViewPr>
        <p:scale>
          <a:sx n="60" d="100"/>
          <a:sy n="60" d="100"/>
        </p:scale>
        <p:origin x="-178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0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1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3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1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2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8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1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5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6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33F0-67F0-4EC7-9D6C-260E9B1EEE3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14AD-A84C-4CB2-B920-DA507D65C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8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409"/>
            <a:ext cx="91440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Мейкатон - Партнерство для Инновац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40321"/>
            <a:ext cx="1735515" cy="1077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Социальный проект Мейкатон «TOM: NUR-SULTAN» в г. Нур-Султан! - Nazarbayev 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pic>
        <p:nvPicPr>
          <p:cNvPr id="1030" name="Picture 6" descr="Социальный проект Мейкатон «TOM: NUR-SULTAN» в г. Нур-Султан! - Nazarbayev  Universit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7" r="28659" b="20934"/>
          <a:stretch/>
        </p:blipFill>
        <p:spPr bwMode="auto">
          <a:xfrm>
            <a:off x="943924" y="481568"/>
            <a:ext cx="7388090" cy="7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9178" y="1641574"/>
            <a:ext cx="879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kk-K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саты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оқушылардың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инженерлік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дағдыларын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қалыптастыру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STEM-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беруді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насихаттау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озық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тәжірибемен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алмасу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шығармашылық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белсенділігін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дамытуға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ықпал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ету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729" y="3058526"/>
            <a:ext cx="879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13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сәуір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мен 6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мамыр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аралығында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Мейкатон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екі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кезеңде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өтеді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2021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жылды</a:t>
            </a:r>
            <a:r>
              <a:rPr lang="kk-KZ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ң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сәуіріне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makeathon.kz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сайтында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өтінімдер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қабылданады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2021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4,5, 6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мамыр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айында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Мейкатон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электроника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робототехника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бағыттары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өтеді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Қатысушылар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жобаны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тақырыпқа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дайындап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оны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ZOOM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платформасында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көрсетуі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Жоба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Болашақ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қаласы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тақырыбына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тиіс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5947212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Makeathon.kz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1" b="8484"/>
          <a:stretch/>
        </p:blipFill>
        <p:spPr bwMode="auto">
          <a:xfrm>
            <a:off x="-26505" y="394531"/>
            <a:ext cx="1358145" cy="80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39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690" y="5467290"/>
            <a:ext cx="85687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Қатысушыға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тақырыптар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тапсырмалар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makeathon.kz</a:t>
            </a:r>
            <a:r>
              <a:rPr lang="kk-KZ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сайтында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Жұмыстарды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тіркеу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ұсыныс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қабылдау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беріледі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690" y="6043354"/>
            <a:ext cx="83961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5738" algn="just"/>
            <a:r>
              <a:rPr lang="ru-RU" sz="15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Мейкатонды</a:t>
            </a: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өткізу</a:t>
            </a: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ережелері</a:t>
            </a: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5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мерзімдері</a:t>
            </a: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makeathon.kz</a:t>
            </a:r>
            <a:r>
              <a:rPr lang="kk-KZ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сайтында</a:t>
            </a: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орналастырылған</a:t>
            </a: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8638"/>
            <a:ext cx="8064896" cy="532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Мейкатонда жарыс келесі бағыттар бойынша өтеді</a:t>
            </a:r>
            <a:r>
              <a:rPr lang="kk-KZ" sz="2000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  <a:endParaRPr lang="ru-RU" sz="900" b="1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808038" indent="-450850">
              <a:spcAft>
                <a:spcPts val="0"/>
              </a:spcAft>
            </a:pPr>
            <a:r>
              <a:rPr lang="kk-KZ" sz="1600" b="1" dirty="0" smtClean="0">
                <a:latin typeface="Arial" pitchFamily="34" charset="0"/>
                <a:ea typeface="Calibri"/>
                <a:cs typeface="Arial" pitchFamily="34" charset="0"/>
              </a:rPr>
              <a:t>Мектепке дейін</a:t>
            </a:r>
            <a:r>
              <a:rPr lang="kk-KZ" sz="16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kk-KZ" sz="1600" b="1" dirty="0" smtClean="0">
                <a:latin typeface="Arial" pitchFamily="34" charset="0"/>
                <a:ea typeface="Calibri"/>
                <a:cs typeface="Arial" pitchFamily="34" charset="0"/>
              </a:rPr>
              <a:t>(4-5 </a:t>
            </a:r>
            <a:r>
              <a:rPr lang="kk-KZ" sz="1600" b="1" dirty="0">
                <a:latin typeface="Arial" pitchFamily="34" charset="0"/>
                <a:ea typeface="Calibri"/>
                <a:cs typeface="Arial" pitchFamily="34" charset="0"/>
              </a:rPr>
              <a:t>жас </a:t>
            </a:r>
            <a:r>
              <a:rPr lang="kk-KZ" sz="1600" b="1" dirty="0" smtClean="0">
                <a:latin typeface="Arial" pitchFamily="34" charset="0"/>
                <a:ea typeface="Calibri"/>
                <a:cs typeface="Arial" pitchFamily="34" charset="0"/>
              </a:rPr>
              <a:t>аралығы):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Құрастыру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indent="-450850">
              <a:spcAft>
                <a:spcPts val="0"/>
              </a:spcAft>
            </a:pPr>
            <a:r>
              <a:rPr lang="kk-KZ" sz="1600" b="1" dirty="0" smtClean="0">
                <a:latin typeface="Arial" pitchFamily="34" charset="0"/>
                <a:ea typeface="Calibri"/>
                <a:cs typeface="Arial" pitchFamily="34" charset="0"/>
              </a:rPr>
              <a:t>Кіші топ (6-9 жас аралығы):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Құрастыру және робототехника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indent="-450850">
              <a:spcAft>
                <a:spcPts val="0"/>
              </a:spcAft>
            </a:pPr>
            <a:r>
              <a:rPr lang="kk-KZ" sz="1600" b="1" dirty="0" smtClean="0">
                <a:latin typeface="Arial" pitchFamily="34" charset="0"/>
                <a:ea typeface="Calibri"/>
                <a:cs typeface="Arial" pitchFamily="34" charset="0"/>
              </a:rPr>
              <a:t>Орта топ (12-14 жас аралығы):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Электроника және робототехника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2D дизайн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indent="-450850">
              <a:spcAft>
                <a:spcPts val="0"/>
              </a:spcAft>
            </a:pPr>
            <a:r>
              <a:rPr lang="kk-KZ" sz="1600" b="1" dirty="0" smtClean="0">
                <a:latin typeface="Arial" pitchFamily="34" charset="0"/>
                <a:ea typeface="Calibri"/>
                <a:cs typeface="Arial" pitchFamily="34" charset="0"/>
              </a:rPr>
              <a:t>Жоғарғы топ (15-16 </a:t>
            </a:r>
            <a:r>
              <a:rPr lang="kk-KZ" sz="1600" b="1" dirty="0">
                <a:latin typeface="Arial" pitchFamily="34" charset="0"/>
                <a:ea typeface="Calibri"/>
                <a:cs typeface="Arial" pitchFamily="34" charset="0"/>
              </a:rPr>
              <a:t>жас </a:t>
            </a:r>
            <a:r>
              <a:rPr lang="kk-KZ" sz="1600" b="1" dirty="0" smtClean="0">
                <a:latin typeface="Arial" pitchFamily="34" charset="0"/>
                <a:ea typeface="Calibri"/>
                <a:cs typeface="Arial" pitchFamily="34" charset="0"/>
              </a:rPr>
              <a:t>аралығы):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Электроника және робототехника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Анимация және бейнероликтер жасау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Веб-дизайн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itchFamily="34" charset="0"/>
                <a:ea typeface="Calibri"/>
                <a:cs typeface="Arial" pitchFamily="34" charset="0"/>
              </a:rPr>
              <a:t>3D </a:t>
            </a:r>
            <a:r>
              <a:rPr lang="ru-RU" sz="1600" dirty="0" err="1">
                <a:latin typeface="Arial" pitchFamily="34" charset="0"/>
                <a:ea typeface="Calibri"/>
                <a:cs typeface="Arial" pitchFamily="34" charset="0"/>
              </a:rPr>
              <a:t>модел</a:t>
            </a: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ьдеу және шығару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Гидропоника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indent="-450850">
              <a:spcAft>
                <a:spcPts val="0"/>
              </a:spcAft>
            </a:pPr>
            <a:r>
              <a:rPr lang="kk-KZ" sz="1600" b="1" dirty="0" smtClean="0">
                <a:latin typeface="Arial" pitchFamily="34" charset="0"/>
                <a:ea typeface="Calibri"/>
                <a:cs typeface="Arial" pitchFamily="34" charset="0"/>
              </a:rPr>
              <a:t>Колледж студенттері (15-16 </a:t>
            </a:r>
            <a:r>
              <a:rPr lang="ru-RU" sz="1600" b="1" dirty="0" err="1" smtClean="0">
                <a:latin typeface="Arial" pitchFamily="34" charset="0"/>
                <a:ea typeface="Calibri"/>
                <a:cs typeface="Arial" pitchFamily="34" charset="0"/>
              </a:rPr>
              <a:t>жас</a:t>
            </a:r>
            <a:r>
              <a:rPr lang="ru-RU" sz="16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Calibri"/>
                <a:cs typeface="Arial" pitchFamily="34" charset="0"/>
              </a:rPr>
              <a:t>аралығы</a:t>
            </a:r>
            <a:r>
              <a:rPr lang="ru-RU" sz="1600" b="1" dirty="0" smtClean="0">
                <a:latin typeface="Arial" pitchFamily="34" charset="0"/>
                <a:ea typeface="Calibri"/>
                <a:cs typeface="Arial" pitchFamily="34" charset="0"/>
              </a:rPr>
              <a:t>)</a:t>
            </a:r>
            <a:r>
              <a:rPr lang="kk-KZ" sz="1600" b="1" dirty="0" smtClean="0">
                <a:latin typeface="Arial" pitchFamily="34" charset="0"/>
                <a:ea typeface="Calibri"/>
                <a:cs typeface="Arial" pitchFamily="34" charset="0"/>
              </a:rPr>
              <a:t>: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Электроника және робототехника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Анимация және бейнероликтер жасау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Веб-дизайн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itchFamily="34" charset="0"/>
                <a:ea typeface="Calibri"/>
                <a:cs typeface="Arial" pitchFamily="34" charset="0"/>
              </a:rPr>
              <a:t>3D </a:t>
            </a:r>
            <a:r>
              <a:rPr lang="ru-RU" sz="1600" dirty="0" err="1">
                <a:latin typeface="Arial" pitchFamily="34" charset="0"/>
                <a:ea typeface="Calibri"/>
                <a:cs typeface="Arial" pitchFamily="34" charset="0"/>
              </a:rPr>
              <a:t>модел</a:t>
            </a: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ьдеу және шығару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808038" lvl="0" indent="-450850">
              <a:spcAft>
                <a:spcPts val="0"/>
              </a:spcAft>
              <a:buFont typeface="Symbol"/>
              <a:buChar char=""/>
            </a:pPr>
            <a:r>
              <a:rPr lang="kk-KZ" sz="1600" dirty="0">
                <a:latin typeface="Arial" pitchFamily="34" charset="0"/>
                <a:ea typeface="Calibri"/>
                <a:cs typeface="Arial" pitchFamily="34" charset="0"/>
              </a:rPr>
              <a:t>Гидропоника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/>
          <a:stretch/>
        </p:blipFill>
        <p:spPr bwMode="auto">
          <a:xfrm>
            <a:off x="5083641" y="908720"/>
            <a:ext cx="3916160" cy="244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10331" r="24071" b="6449"/>
          <a:stretch/>
        </p:blipFill>
        <p:spPr bwMode="auto">
          <a:xfrm>
            <a:off x="6228184" y="3342648"/>
            <a:ext cx="2160240" cy="190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91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179</Words>
  <Application>Microsoft Office PowerPoint</Application>
  <PresentationFormat>Экран (4:3)</PresentationFormat>
  <Paragraphs>29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Zhansaya</dc:creator>
  <cp:lastModifiedBy>Ainura</cp:lastModifiedBy>
  <cp:revision>15</cp:revision>
  <cp:lastPrinted>2021-04-27T04:30:01Z</cp:lastPrinted>
  <dcterms:created xsi:type="dcterms:W3CDTF">2021-04-27T02:24:12Z</dcterms:created>
  <dcterms:modified xsi:type="dcterms:W3CDTF">2021-04-27T04:37:54Z</dcterms:modified>
</cp:coreProperties>
</file>