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60" r:id="rId4"/>
    <p:sldId id="261" r:id="rId5"/>
    <p:sldId id="266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0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5674E-635B-421E-AD09-E66538C330E3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9D076-784C-4AF5-A0F1-F9E9F0C64A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7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5674E-635B-421E-AD09-E66538C330E3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9D076-784C-4AF5-A0F1-F9E9F0C64A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58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5674E-635B-421E-AD09-E66538C330E3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9D076-784C-4AF5-A0F1-F9E9F0C64A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7527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5674E-635B-421E-AD09-E66538C330E3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9D076-784C-4AF5-A0F1-F9E9F0C64A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006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5674E-635B-421E-AD09-E66538C330E3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9D076-784C-4AF5-A0F1-F9E9F0C64A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0820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5674E-635B-421E-AD09-E66538C330E3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9D076-784C-4AF5-A0F1-F9E9F0C64A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777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5674E-635B-421E-AD09-E66538C330E3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9D076-784C-4AF5-A0F1-F9E9F0C64A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689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5674E-635B-421E-AD09-E66538C330E3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9D076-784C-4AF5-A0F1-F9E9F0C64A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450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5674E-635B-421E-AD09-E66538C330E3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9D076-784C-4AF5-A0F1-F9E9F0C64A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284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5674E-635B-421E-AD09-E66538C330E3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9D076-784C-4AF5-A0F1-F9E9F0C64A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780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5674E-635B-421E-AD09-E66538C330E3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9D076-784C-4AF5-A0F1-F9E9F0C64A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2626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5674E-635B-421E-AD09-E66538C330E3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9D076-784C-4AF5-A0F1-F9E9F0C64A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347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2132856"/>
            <a:ext cx="9144000" cy="172819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261939"/>
            <a:ext cx="84582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Arial Narrow" pitchFamily="34" charset="0"/>
                <a:cs typeface="Times New Roman" panose="02020603050405020304" pitchFamily="18" charset="0"/>
              </a:rPr>
              <a:t>Организация и проведение </a:t>
            </a:r>
            <a:r>
              <a:rPr lang="ru-RU" dirty="0">
                <a:solidFill>
                  <a:schemeClr val="bg1"/>
                </a:solidFill>
                <a:latin typeface="Arial Narrow" pitchFamily="34" charset="0"/>
                <a:ea typeface="Times New Roman"/>
                <a:cs typeface="Times New Roman" panose="02020603050405020304" pitchFamily="18" charset="0"/>
              </a:rPr>
              <a:t>онлайн </a:t>
            </a:r>
            <a:r>
              <a:rPr lang="ru-RU" dirty="0" err="1">
                <a:solidFill>
                  <a:schemeClr val="bg1"/>
                </a:solidFill>
                <a:latin typeface="Arial Narrow" pitchFamily="34" charset="0"/>
                <a:ea typeface="Times New Roman"/>
                <a:cs typeface="Times New Roman" panose="02020603050405020304" pitchFamily="18" charset="0"/>
              </a:rPr>
              <a:t>вебинаров</a:t>
            </a:r>
            <a:r>
              <a:rPr lang="ru-RU" dirty="0">
                <a:solidFill>
                  <a:schemeClr val="bg1"/>
                </a:solidFill>
                <a:latin typeface="Arial Narrow" pitchFamily="34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 Narrow" pitchFamily="34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Arial Narrow" pitchFamily="34" charset="0"/>
                <a:ea typeface="Times New Roman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bg1"/>
                </a:solidFill>
                <a:latin typeface="Arial Narrow" pitchFamily="34" charset="0"/>
                <a:cs typeface="Times New Roman" panose="02020603050405020304" pitchFamily="18" charset="0"/>
              </a:rPr>
              <a:t>«Час </a:t>
            </a:r>
            <a:r>
              <a:rPr lang="ru-RU" b="1" dirty="0">
                <a:solidFill>
                  <a:schemeClr val="bg1"/>
                </a:solidFill>
                <a:latin typeface="Arial Narrow" pitchFamily="34" charset="0"/>
                <a:cs typeface="Times New Roman" panose="02020603050405020304" pitchFamily="18" charset="0"/>
              </a:rPr>
              <a:t>профориентации 2021»</a:t>
            </a:r>
          </a:p>
        </p:txBody>
      </p:sp>
    </p:spTree>
    <p:extLst>
      <p:ext uri="{BB962C8B-B14F-4D97-AF65-F5344CB8AC3E}">
        <p14:creationId xmlns:p14="http://schemas.microsoft.com/office/powerpoint/2010/main" val="114976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6388" y="485800"/>
            <a:ext cx="7931224" cy="1143000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solidFill>
                  <a:srgbClr val="002060"/>
                </a:solidFill>
                <a:latin typeface="Arial Narrow" pitchFamily="34" charset="0"/>
              </a:rPr>
              <a:t>Цель:</a:t>
            </a:r>
            <a:r>
              <a:rPr lang="ru-RU" sz="2400" dirty="0">
                <a:solidFill>
                  <a:srgbClr val="002060"/>
                </a:solidFill>
                <a:latin typeface="Arial Narrow" pitchFamily="34" charset="0"/>
                <a:ea typeface="Times New Roman"/>
                <a:cs typeface="+mn-cs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 Narrow" pitchFamily="34" charset="0"/>
                <a:ea typeface="Times New Roman"/>
                <a:cs typeface="+mn-cs"/>
              </a:rPr>
              <a:t>оказание </a:t>
            </a:r>
            <a:r>
              <a:rPr lang="ru-RU" sz="2400" dirty="0">
                <a:solidFill>
                  <a:srgbClr val="002060"/>
                </a:solidFill>
                <a:latin typeface="Arial Narrow" pitchFamily="34" charset="0"/>
                <a:ea typeface="Times New Roman"/>
                <a:cs typeface="+mn-cs"/>
              </a:rPr>
              <a:t>помощи обучающимся общеобразовательных </a:t>
            </a:r>
            <a:r>
              <a:rPr lang="ru-RU" sz="2400" dirty="0" smtClean="0">
                <a:solidFill>
                  <a:srgbClr val="002060"/>
                </a:solidFill>
                <a:latin typeface="Arial Narrow" pitchFamily="34" charset="0"/>
                <a:ea typeface="Times New Roman"/>
                <a:cs typeface="+mn-cs"/>
              </a:rPr>
              <a:t>организаций образования </a:t>
            </a:r>
            <a:r>
              <a:rPr lang="ru-RU" sz="2400" dirty="0">
                <a:solidFill>
                  <a:srgbClr val="002060"/>
                </a:solidFill>
                <a:latin typeface="Arial Narrow" pitchFamily="34" charset="0"/>
                <a:ea typeface="Times New Roman"/>
                <a:cs typeface="+mn-cs"/>
              </a:rPr>
              <a:t>области в выборе профессии, специальности, места </a:t>
            </a:r>
            <a:r>
              <a:rPr lang="ru-RU" sz="2400" dirty="0" smtClean="0">
                <a:solidFill>
                  <a:srgbClr val="002060"/>
                </a:solidFill>
                <a:latin typeface="Arial Narrow" pitchFamily="34" charset="0"/>
                <a:ea typeface="Times New Roman"/>
                <a:cs typeface="+mn-cs"/>
              </a:rPr>
              <a:t>учебы</a:t>
            </a:r>
            <a:endParaRPr lang="ru-RU" sz="2400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44208" y="1628800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effectLst/>
                <a:latin typeface="Arial"/>
                <a:ea typeface="Times New Roman"/>
              </a:rPr>
              <a:t>«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763688" y="4149080"/>
            <a:ext cx="2376264" cy="91440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effectLst/>
                <a:latin typeface="Arial Narrow" pitchFamily="34" charset="0"/>
                <a:ea typeface="Times New Roman"/>
              </a:rPr>
              <a:t>Y</a:t>
            </a:r>
            <a:r>
              <a:rPr lang="ru-RU" dirty="0" err="1" smtClean="0">
                <a:effectLst/>
                <a:latin typeface="Arial Narrow" pitchFamily="34" charset="0"/>
                <a:ea typeface="Times New Roman"/>
              </a:rPr>
              <a:t>ou</a:t>
            </a:r>
            <a:r>
              <a:rPr lang="en-US" dirty="0" smtClean="0">
                <a:effectLst/>
                <a:latin typeface="Arial Narrow" pitchFamily="34" charset="0"/>
                <a:ea typeface="Times New Roman"/>
              </a:rPr>
              <a:t>T</a:t>
            </a:r>
            <a:r>
              <a:rPr lang="ru-RU" dirty="0" err="1" smtClean="0">
                <a:effectLst/>
                <a:latin typeface="Arial Narrow" pitchFamily="34" charset="0"/>
                <a:ea typeface="Times New Roman"/>
              </a:rPr>
              <a:t>ube</a:t>
            </a:r>
            <a:r>
              <a:rPr lang="ru-RU" dirty="0" smtClean="0">
                <a:effectLst/>
                <a:latin typeface="Arial Narrow" pitchFamily="34" charset="0"/>
                <a:ea typeface="Times New Roman"/>
              </a:rPr>
              <a:t>- канал «Профессиональная ориентация»</a:t>
            </a:r>
            <a:endParaRPr lang="ru-RU" dirty="0">
              <a:latin typeface="Arial Narrow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148064" y="4149080"/>
            <a:ext cx="2232248" cy="91440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latin typeface="Arial Narrow" pitchFamily="34" charset="0"/>
                <a:ea typeface="Times New Roman"/>
              </a:rPr>
              <a:t>В</a:t>
            </a:r>
            <a:r>
              <a:rPr lang="ru-RU" dirty="0" err="1" smtClean="0">
                <a:effectLst/>
                <a:latin typeface="Arial Narrow" pitchFamily="34" charset="0"/>
                <a:ea typeface="Times New Roman"/>
              </a:rPr>
              <a:t>ебинары</a:t>
            </a:r>
            <a:r>
              <a:rPr lang="ru-RU" dirty="0" smtClean="0">
                <a:effectLst/>
                <a:latin typeface="Arial Narrow" pitchFamily="34" charset="0"/>
                <a:ea typeface="Times New Roman"/>
              </a:rPr>
              <a:t> «Час профориентации»</a:t>
            </a:r>
            <a:endParaRPr lang="ru-RU" dirty="0">
              <a:latin typeface="Arial Narrow" pitchFamily="34" charset="0"/>
            </a:endParaRPr>
          </a:p>
        </p:txBody>
      </p:sp>
      <p:sp>
        <p:nvSpPr>
          <p:cNvPr id="12" name="Кольцо 11"/>
          <p:cNvSpPr/>
          <p:nvPr/>
        </p:nvSpPr>
        <p:spPr>
          <a:xfrm>
            <a:off x="3193853" y="5116827"/>
            <a:ext cx="457200" cy="432048"/>
          </a:xfrm>
          <a:prstGeom prst="donu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Кольцо 16"/>
          <p:cNvSpPr/>
          <p:nvPr/>
        </p:nvSpPr>
        <p:spPr>
          <a:xfrm>
            <a:off x="2119910" y="5116827"/>
            <a:ext cx="457200" cy="432048"/>
          </a:xfrm>
          <a:prstGeom prst="donu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Кольцо 17"/>
          <p:cNvSpPr/>
          <p:nvPr/>
        </p:nvSpPr>
        <p:spPr>
          <a:xfrm>
            <a:off x="6718735" y="5116827"/>
            <a:ext cx="457200" cy="432048"/>
          </a:xfrm>
          <a:prstGeom prst="donu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Кольцо 18"/>
          <p:cNvSpPr/>
          <p:nvPr/>
        </p:nvSpPr>
        <p:spPr>
          <a:xfrm>
            <a:off x="5652120" y="5116827"/>
            <a:ext cx="457200" cy="432048"/>
          </a:xfrm>
          <a:prstGeom prst="donu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Стрелка вниз 23"/>
          <p:cNvSpPr/>
          <p:nvPr/>
        </p:nvSpPr>
        <p:spPr>
          <a:xfrm>
            <a:off x="2717260" y="3512818"/>
            <a:ext cx="484632" cy="489204"/>
          </a:xfrm>
          <a:prstGeom prst="downArrow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>
            <a:off x="6012160" y="3548368"/>
            <a:ext cx="484632" cy="489204"/>
          </a:xfrm>
          <a:prstGeom prst="downArrow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763688" y="2506373"/>
            <a:ext cx="5616624" cy="91440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dirty="0" smtClean="0">
                <a:solidFill>
                  <a:prstClr val="white"/>
                </a:solidFill>
                <a:latin typeface="Arial Narrow" pitchFamily="34" charset="0"/>
                <a:ea typeface="Times New Roman"/>
              </a:rPr>
              <a:t>   </a:t>
            </a:r>
            <a:r>
              <a:rPr lang="ru-RU" sz="2000" b="1" dirty="0" smtClean="0">
                <a:solidFill>
                  <a:prstClr val="white"/>
                </a:solidFill>
                <a:latin typeface="Arial Narrow" pitchFamily="34" charset="0"/>
                <a:ea typeface="Times New Roman"/>
              </a:rPr>
              <a:t>Онлайн-профориентация </a:t>
            </a:r>
            <a:r>
              <a:rPr lang="ru-RU" sz="2000" b="1" dirty="0">
                <a:solidFill>
                  <a:prstClr val="white"/>
                </a:solidFill>
                <a:latin typeface="Arial Narrow" pitchFamily="34" charset="0"/>
                <a:ea typeface="Times New Roman"/>
              </a:rPr>
              <a:t>-</a:t>
            </a:r>
            <a:r>
              <a:rPr lang="ru-RU" sz="2000" b="1" dirty="0" smtClean="0">
                <a:solidFill>
                  <a:prstClr val="white"/>
                </a:solidFill>
                <a:latin typeface="Arial Narrow" pitchFamily="34" charset="0"/>
                <a:ea typeface="Times New Roman"/>
              </a:rPr>
              <a:t>2021»</a:t>
            </a:r>
            <a:endParaRPr lang="ru-RU" sz="2000" b="1" dirty="0">
              <a:solidFill>
                <a:prstClr val="white"/>
              </a:solidFill>
              <a:latin typeface="Arial Narrow" pitchFamily="34" charset="0"/>
            </a:endParaRPr>
          </a:p>
        </p:txBody>
      </p:sp>
      <p:sp>
        <p:nvSpPr>
          <p:cNvPr id="13" name="Двойная стрелка влево/вверх 12"/>
          <p:cNvSpPr/>
          <p:nvPr/>
        </p:nvSpPr>
        <p:spPr>
          <a:xfrm rot="2465601">
            <a:off x="4318098" y="5175361"/>
            <a:ext cx="850392" cy="850392"/>
          </a:xfrm>
          <a:prstGeom prst="leftUpArrow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23528" y="264447"/>
            <a:ext cx="179512" cy="146754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68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066800"/>
          </a:xfrm>
        </p:spPr>
        <p:txBody>
          <a:bodyPr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>
                <a:solidFill>
                  <a:srgbClr val="000000"/>
                </a:solidFill>
                <a:latin typeface="Arial Narrow" pitchFamily="34" charset="0"/>
                <a:ea typeface="Times New Roman"/>
                <a:cs typeface="Times New Roman"/>
              </a:rPr>
              <a:t>График участия колледжей в </a:t>
            </a:r>
            <a:r>
              <a:rPr lang="ru-RU" sz="2400" b="1" dirty="0" err="1">
                <a:solidFill>
                  <a:srgbClr val="000000"/>
                </a:solidFill>
                <a:latin typeface="Arial Narrow" pitchFamily="34" charset="0"/>
                <a:ea typeface="Times New Roman"/>
                <a:cs typeface="Times New Roman"/>
              </a:rPr>
              <a:t>вебинарах</a:t>
            </a:r>
            <a:r>
              <a:rPr lang="ru-RU" sz="1800" dirty="0">
                <a:latin typeface="Arial Narrow" pitchFamily="34" charset="0"/>
                <a:ea typeface="Calibri"/>
                <a:cs typeface="Times New Roman"/>
              </a:rPr>
              <a:t/>
            </a:r>
            <a:br>
              <a:rPr lang="ru-RU" sz="1800" dirty="0">
                <a:latin typeface="Arial Narrow" pitchFamily="34" charset="0"/>
                <a:ea typeface="Calibri"/>
                <a:cs typeface="Times New Roman"/>
              </a:rPr>
            </a:br>
            <a:r>
              <a:rPr lang="ru-RU" sz="2400" b="1" dirty="0">
                <a:solidFill>
                  <a:srgbClr val="000000"/>
                </a:solidFill>
                <a:latin typeface="Arial Narrow" pitchFamily="34" charset="0"/>
                <a:ea typeface="Times New Roman"/>
              </a:rPr>
              <a:t> 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ea typeface="Times New Roman"/>
              </a:rPr>
              <a:t>«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ea typeface="Times New Roman"/>
              </a:rPr>
              <a:t>Час 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ea typeface="Times New Roman"/>
              </a:rPr>
              <a:t>профориентации 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ea typeface="Times New Roman"/>
              </a:rPr>
              <a:t>2021»</a:t>
            </a:r>
            <a:endParaRPr lang="ru-RU" sz="2400" dirty="0">
              <a:latin typeface="Arial Narrow" pitchFamily="34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3424929"/>
              </p:ext>
            </p:extLst>
          </p:nvPr>
        </p:nvGraphicFramePr>
        <p:xfrm>
          <a:off x="611560" y="1484784"/>
          <a:ext cx="799269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1890"/>
                <a:gridCol w="5472608"/>
                <a:gridCol w="1728192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   Название колледжа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Дата проведения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КГКП «Карагандинский высший политехнический колледж»</a:t>
                      </a:r>
                      <a:endParaRPr lang="ru-RU" sz="11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26.04.2021</a:t>
                      </a:r>
                      <a:endParaRPr lang="ru-RU" sz="11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КГКП «</a:t>
                      </a:r>
                      <a:r>
                        <a:rPr lang="ru-RU" sz="1200" dirty="0" err="1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Темиртауский</a:t>
                      </a:r>
                      <a:r>
                        <a:rPr lang="ru-RU" sz="120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 высший политехнический колледж»</a:t>
                      </a:r>
                      <a:endParaRPr lang="ru-RU" sz="11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26.04.2021</a:t>
                      </a:r>
                      <a:endParaRPr lang="ru-RU" sz="11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КГКП «Абайский многопрофильный колледж»</a:t>
                      </a:r>
                      <a:endParaRPr lang="ru-RU" sz="11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26.04.2021</a:t>
                      </a:r>
                      <a:endParaRPr lang="ru-RU" sz="11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КГКП «</a:t>
                      </a:r>
                      <a:r>
                        <a:rPr lang="ru-RU" sz="1200" dirty="0" err="1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Балхашский</a:t>
                      </a:r>
                      <a:r>
                        <a:rPr lang="ru-RU" sz="120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 гуманитарно-технический колледж имени </a:t>
                      </a:r>
                      <a:r>
                        <a:rPr lang="ru-RU" sz="1200" dirty="0" err="1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Алихана</a:t>
                      </a:r>
                      <a:r>
                        <a:rPr lang="ru-RU" sz="120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 Мусина»</a:t>
                      </a:r>
                      <a:endParaRPr lang="ru-RU" sz="11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27.04.2021</a:t>
                      </a:r>
                      <a:endParaRPr lang="ru-RU" sz="11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КГКП «Жезказганский гуманитарный колледж»</a:t>
                      </a:r>
                      <a:endParaRPr lang="ru-RU" sz="11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27.04.2021</a:t>
                      </a:r>
                      <a:endParaRPr lang="ru-RU" sz="11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КГКП «Карагандинский высший гуманитарный колледж»</a:t>
                      </a:r>
                      <a:endParaRPr lang="ru-RU" sz="11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27.04.2021</a:t>
                      </a:r>
                      <a:endParaRPr lang="ru-RU" sz="11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КГКП «</a:t>
                      </a:r>
                      <a:r>
                        <a:rPr lang="ru-RU" sz="1200" dirty="0" err="1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Жезказганский</a:t>
                      </a:r>
                      <a:r>
                        <a:rPr lang="ru-RU" sz="120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 высший политехнический колледж»</a:t>
                      </a:r>
                      <a:endParaRPr lang="ru-RU" sz="11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28.04.2021</a:t>
                      </a:r>
                      <a:endParaRPr lang="ru-RU" sz="11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КГКП «Саранский высший гуманитарно-технический колледж им. </a:t>
                      </a:r>
                      <a:r>
                        <a:rPr lang="ru-RU" sz="1200" dirty="0" err="1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А.Кунанбаева</a:t>
                      </a:r>
                      <a:r>
                        <a:rPr lang="ru-RU" sz="120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1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28.04.2021</a:t>
                      </a:r>
                      <a:endParaRPr lang="ru-RU" sz="11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9</a:t>
                      </a:r>
                      <a:endParaRPr lang="ru-RU" sz="11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КГКП «Жезказганский музыкальный колледж»</a:t>
                      </a:r>
                      <a:endParaRPr lang="ru-RU" sz="11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28.04.2021</a:t>
                      </a:r>
                      <a:endParaRPr lang="ru-RU" sz="11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КГКП «Каркаралинский сельскохозяйственный колледж имени Мынжасара Адекенова»</a:t>
                      </a:r>
                      <a:endParaRPr lang="ru-RU" sz="11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29.04.2021</a:t>
                      </a:r>
                      <a:endParaRPr lang="ru-RU" sz="11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1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КГКП «Шахтинский технологический колледж»</a:t>
                      </a:r>
                      <a:endParaRPr lang="ru-RU" sz="11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29.04.2021</a:t>
                      </a:r>
                      <a:endParaRPr lang="ru-RU" sz="11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КГКП «Карагандинский колледж искусств им. Таттимбета»</a:t>
                      </a:r>
                      <a:endParaRPr lang="ru-RU" sz="11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29.04.2021</a:t>
                      </a:r>
                      <a:endParaRPr lang="ru-RU" sz="11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0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3065907"/>
              </p:ext>
            </p:extLst>
          </p:nvPr>
        </p:nvGraphicFramePr>
        <p:xfrm>
          <a:off x="611560" y="692696"/>
          <a:ext cx="8229600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/>
                <a:gridCol w="6408712"/>
                <a:gridCol w="1100808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1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КГКП «</a:t>
                      </a:r>
                      <a:r>
                        <a:rPr lang="ru-RU" sz="1200" dirty="0" err="1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Нуринский</a:t>
                      </a:r>
                      <a:r>
                        <a:rPr lang="ru-RU" sz="120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 многопрофильный колледж»</a:t>
                      </a:r>
                      <a:endParaRPr lang="ru-RU" sz="11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30.04.2021</a:t>
                      </a:r>
                      <a:endParaRPr lang="ru-RU" sz="11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1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КГУ «Карагандинский профессионально-</a:t>
                      </a:r>
                      <a:r>
                        <a:rPr lang="ru-RU" sz="1200" dirty="0" err="1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техническкий</a:t>
                      </a:r>
                      <a:r>
                        <a:rPr lang="ru-RU" sz="120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 колледж»</a:t>
                      </a:r>
                      <a:endParaRPr lang="ru-RU" sz="11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30.04.2021</a:t>
                      </a:r>
                      <a:endParaRPr lang="ru-RU" sz="11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КГУ «Карагандинский транспортно-технологический колледж»</a:t>
                      </a:r>
                      <a:endParaRPr lang="ru-RU" sz="11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30.04.2021</a:t>
                      </a:r>
                      <a:endParaRPr lang="ru-RU" sz="11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1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КГУ «Карагандинский горно-индустриальный колледж»</a:t>
                      </a:r>
                      <a:endParaRPr lang="ru-RU" sz="11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04.05.2021</a:t>
                      </a:r>
                      <a:endParaRPr lang="ru-RU" sz="11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КГУ «Темиртауский профессионально-технический коледж»</a:t>
                      </a:r>
                      <a:endParaRPr lang="ru-RU" sz="11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04.05.2021</a:t>
                      </a:r>
                      <a:endParaRPr lang="ru-RU" sz="11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1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КГУ «Балхашский технический колледж имени «Халық қаһарманы» РК  Р.Кошкарбаева»</a:t>
                      </a:r>
                      <a:endParaRPr lang="ru-RU" sz="11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04.05.2021</a:t>
                      </a:r>
                      <a:endParaRPr lang="ru-RU" sz="11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1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КГУ </a:t>
                      </a:r>
                      <a:r>
                        <a:rPr lang="ru-RU" sz="120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«Карагандинский агротехнический колледж»</a:t>
                      </a:r>
                      <a:endParaRPr lang="ru-RU" sz="11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05.05.2021</a:t>
                      </a:r>
                      <a:endParaRPr lang="ru-RU" sz="11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КГУ «Балхашский колледж сервиса»</a:t>
                      </a:r>
                      <a:endParaRPr lang="ru-RU" sz="11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05.05.2021</a:t>
                      </a:r>
                      <a:endParaRPr lang="ru-RU" sz="11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1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КГУ «Карагандинский технико-строительный колледж»</a:t>
                      </a:r>
                      <a:endParaRPr lang="ru-RU" sz="11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05.05.2021</a:t>
                      </a:r>
                      <a:endParaRPr lang="ru-RU" sz="11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1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КГУ «Горно-металлургический колледж»</a:t>
                      </a:r>
                      <a:endParaRPr lang="ru-RU" sz="11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06.05.2021</a:t>
                      </a:r>
                      <a:endParaRPr lang="ru-RU" sz="11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1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КГУ «Актогайский аграрно – технический колледж»</a:t>
                      </a:r>
                      <a:endParaRPr lang="ru-RU" sz="11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06.05.2021</a:t>
                      </a:r>
                      <a:endParaRPr lang="ru-RU" sz="11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1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КГУ «Бухар-Жырауский агротехнический колледж»</a:t>
                      </a:r>
                      <a:endParaRPr lang="ru-RU" sz="11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06.05.2021</a:t>
                      </a:r>
                      <a:endParaRPr lang="ru-RU" sz="11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1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КГУ «Егиндыбулакский агротехнический колледж»</a:t>
                      </a:r>
                      <a:endParaRPr lang="ru-RU" sz="11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11.05.2021</a:t>
                      </a:r>
                      <a:endParaRPr lang="ru-RU" sz="11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1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КГУ «Аграрный колледж имени Галыма Жарылгапова»</a:t>
                      </a:r>
                      <a:endParaRPr lang="ru-RU" sz="11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11.05.2021</a:t>
                      </a:r>
                      <a:endParaRPr lang="ru-RU" sz="11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1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КГУ «Карсакпайский агротехнический колледж»</a:t>
                      </a:r>
                      <a:endParaRPr lang="ru-RU" sz="11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11.05.2021</a:t>
                      </a:r>
                      <a:endParaRPr lang="ru-RU" sz="11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870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066800"/>
          </a:xfrm>
          <a:ln w="57150">
            <a:solidFill>
              <a:srgbClr val="002060"/>
            </a:solidFill>
            <a:prstDash val="dash"/>
          </a:ln>
        </p:spPr>
        <p:txBody>
          <a:bodyPr>
            <a:noAutofit/>
          </a:bodyPr>
          <a:lstStyle/>
          <a:p>
            <a:r>
              <a:rPr lang="en-US" sz="3600" b="1" i="1" dirty="0">
                <a:latin typeface="Arial Narrow" pitchFamily="34" charset="0"/>
              </a:rPr>
              <a:t>https://www.youtube.com/channel/UCGnzZVuNM635pX-i8yjtDiA/videos</a:t>
            </a:r>
            <a:endParaRPr lang="ru-RU" sz="3600" b="1" i="1" dirty="0">
              <a:latin typeface="Arial Narrow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060848"/>
            <a:ext cx="8208912" cy="4324350"/>
          </a:xfrm>
          <a:prstGeom prst="rect">
            <a:avLst/>
          </a:prstGeom>
          <a:noFill/>
          <a:ln w="19050">
            <a:solidFill>
              <a:srgbClr val="00206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13033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</TotalTime>
  <Words>299</Words>
  <Application>Microsoft Office PowerPoint</Application>
  <PresentationFormat>Экран (4:3)</PresentationFormat>
  <Paragraphs>92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Организация и проведение онлайн вебинаров  «Час профориентации 2021»</vt:lpstr>
      <vt:lpstr>Цель: оказание помощи обучающимся общеобразовательных организаций образования области в выборе профессии, специальности, места учебы</vt:lpstr>
      <vt:lpstr>График участия колледжей в вебинарах  «Час профориентации 2021»</vt:lpstr>
      <vt:lpstr>Презентация PowerPoint</vt:lpstr>
      <vt:lpstr>https://www.youtube.com/channel/UCGnzZVuNM635pX-i8yjtDiA/videos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Абишева</dc:creator>
  <cp:lastModifiedBy>Айганым</cp:lastModifiedBy>
  <cp:revision>48</cp:revision>
  <dcterms:created xsi:type="dcterms:W3CDTF">2021-04-14T08:38:02Z</dcterms:created>
  <dcterms:modified xsi:type="dcterms:W3CDTF">2021-05-12T03:12:01Z</dcterms:modified>
</cp:coreProperties>
</file>