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8" r:id="rId2"/>
    <p:sldId id="257" r:id="rId3"/>
    <p:sldId id="259" r:id="rId4"/>
    <p:sldId id="266" r:id="rId5"/>
    <p:sldId id="273" r:id="rId6"/>
    <p:sldId id="271" r:id="rId7"/>
    <p:sldId id="272" r:id="rId8"/>
    <p:sldId id="283" r:id="rId9"/>
    <p:sldId id="270" r:id="rId10"/>
    <p:sldId id="277" r:id="rId11"/>
    <p:sldId id="264" r:id="rId12"/>
    <p:sldId id="279" r:id="rId13"/>
    <p:sldId id="278" r:id="rId14"/>
    <p:sldId id="281" r:id="rId15"/>
    <p:sldId id="280" r:id="rId16"/>
    <p:sldId id="282" r:id="rId17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090" autoAdjust="0"/>
  </p:normalViewPr>
  <p:slideViewPr>
    <p:cSldViewPr>
      <p:cViewPr>
        <p:scale>
          <a:sx n="76" d="100"/>
          <a:sy n="76" d="100"/>
        </p:scale>
        <p:origin x="9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968" y="-102"/>
      </p:cViewPr>
      <p:guideLst>
        <p:guide orient="horz" pos="3109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000" cy="49371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9525" y="1"/>
            <a:ext cx="2921000" cy="49371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A8E96A0E-EB88-4CD3-BCCF-CC1A589608AE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778E2864-C741-42D5-B7BB-0BC3839881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864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000" cy="49371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1"/>
            <a:ext cx="2921000" cy="49371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A7528437-CAA9-4B6E-88D6-60B1A366CB73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9" y="4689475"/>
            <a:ext cx="5392737" cy="4443413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2C17E677-315A-4D21-A596-9D6DC9B72D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79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bilimland.kz/ru/courses/physics-ru/mexanika/dinamika/lesson/sila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1484784"/>
            <a:ext cx="54006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ФИО учителя: 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Войткевич Евгения Георгиевна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Город/район: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Школа/детский сад: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КГУ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«Гимназия № 26»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Учитель физики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Педагогический стаж: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dirty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Категория: </a:t>
            </a:r>
            <a:r>
              <a:rPr lang="ru-RU" sz="2800" b="1" i="1" dirty="0">
                <a:solidFill>
                  <a:srgbClr val="002060"/>
                </a:solidFill>
              </a:rPr>
              <a:t>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</a:t>
            </a:r>
          </a:p>
          <a:p>
            <a:endParaRPr lang="ru-RU" sz="2800" b="1" i="1" dirty="0">
              <a:solidFill>
                <a:srgbClr val="002060"/>
              </a:solidFill>
            </a:endParaRPr>
          </a:p>
          <a:p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/>
          </a:p>
          <a:p>
            <a:endParaRPr lang="kk-KZ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2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226185"/>
              </p:ext>
            </p:extLst>
          </p:nvPr>
        </p:nvGraphicFramePr>
        <p:xfrm>
          <a:off x="698500" y="2247900"/>
          <a:ext cx="7746999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3"/>
                <a:gridCol w="2582333"/>
                <a:gridCol w="2582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 закон Ньютона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закон Ньютона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закон Ньютона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1. </a:t>
                      </a:r>
                      <a:r>
                        <a:rPr lang="ru-RU" dirty="0" smtClean="0"/>
                        <a:t>Силы приложены</a:t>
                      </a:r>
                      <a:r>
                        <a:rPr lang="ru-RU" baseline="0" dirty="0" smtClean="0"/>
                        <a:t> к различным телам, поэтому не уравновешивают друг друга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</a:t>
                      </a:r>
                      <a:r>
                        <a:rPr lang="ru-RU" baseline="0" dirty="0" smtClean="0"/>
                        <a:t>  На тело не действуют силы или действие сил скомпенсировано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Вектор ускорения со направлен с вектором силы;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Сила – причина изменения скорости;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Силы возникают только парами и всегда при взаимодействии;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dirty="0" smtClean="0"/>
                        <a:t>Существование инерциальной системы отсчета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Тело</a:t>
                      </a:r>
                      <a:r>
                        <a:rPr lang="ru-RU" baseline="0" dirty="0" smtClean="0"/>
                        <a:t> находится в состоянии покоя или движется равномерно и прямолинейною.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Если результирующая сила  постоянна, то ускорение тоже  постоянно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3.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Силы одной природы;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79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4890"/>
            <a:ext cx="8782361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lnSpc>
                <a:spcPct val="90000"/>
              </a:lnSpc>
            </a:pPr>
            <a:endParaRPr lang="ru-RU" sz="2000" b="1" dirty="0" smtClean="0"/>
          </a:p>
          <a:p>
            <a:pPr algn="ctr">
              <a:lnSpc>
                <a:spcPct val="90000"/>
              </a:lnSpc>
            </a:pPr>
            <a:r>
              <a:rPr lang="ru-RU" sz="2000" b="1" dirty="0" smtClean="0"/>
              <a:t>К </a:t>
            </a:r>
            <a:r>
              <a:rPr lang="ru-RU" sz="2000" b="1" dirty="0"/>
              <a:t>какому закону Ньютона относится каждый из отрывков</a:t>
            </a:r>
            <a:r>
              <a:rPr lang="ru-RU" sz="2800" dirty="0"/>
              <a:t>.</a:t>
            </a:r>
          </a:p>
          <a:p>
            <a:pPr algn="ctr">
              <a:lnSpc>
                <a:spcPct val="90000"/>
              </a:lnSpc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784975" cy="507342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Бедный дьяк не смел даже изъявить кашлем и кряхтением боли, когда сел ему почти на голову тяжелый мужик и поместил свои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намерзнувшие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морозе сапоги по обеим сторонам его висков. («Вечера на хуторе близ Диканьки»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Н.В.Гоголь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indent="-457200">
              <a:buAutoNum type="arabicPeriod" startAt="2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Лежанье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Ильи Ильича не было ни необходимостью, как у больного или как у человека, который хочет спать, ни случайностью, как у того, кто устал, ни наслаждением, как у лентяя: это было его нормальным состоянием. Когда он был дома - а он почти всегда дома,- он все лежал, и все постоянно в одной комнате, где мы его нашли, служившей ему спальней, кабинетом и приемной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(«Обломов» Гончаров).</a:t>
            </a:r>
          </a:p>
          <a:p>
            <a:pPr marL="457200" indent="-457200">
              <a:buAutoNum type="arabicPeriod" startAt="2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вынул мою свинью из мешка, тщательно установил ее, долго прицеливался и дал ей такого пинка, что она вылетела из другого конца аллеи — на двадцать футов впереди своего визга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(«Поросячья этика» О Генри)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9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мы узнаем из законов Ньютона?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>
            <a:normAutofit/>
          </a:bodyPr>
          <a:lstStyle/>
          <a:p>
            <a:r>
              <a:rPr lang="ru-RU" dirty="0"/>
              <a:t>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законы Ньютона действительны для любых сил природы, и это есть одно из проявлений единства природы; силы и тела могут различаться, но к ним применяются одинаковые законы». Мир – внешнее и глубинное, изведанное и непознанное, материальное и духовное, относительное и абсолютное – есть Единое Целое. Потому законы природы действуют и в сферах наших желаний, и в мире наших мыслей – в мире физическом и в Мирах Высших. Всё Едино. Вселенная духовна. Ньютон знал это… </a:t>
            </a:r>
          </a:p>
        </p:txBody>
      </p:sp>
    </p:spTree>
    <p:extLst>
      <p:ext uri="{BB962C8B-B14F-4D97-AF65-F5344CB8AC3E}">
        <p14:creationId xmlns:p14="http://schemas.microsoft.com/office/powerpoint/2010/main" val="491559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Дескрипторы урока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9784458"/>
              </p:ext>
            </p:extLst>
          </p:nvPr>
        </p:nvGraphicFramePr>
        <p:xfrm>
          <a:off x="871538" y="1844826"/>
          <a:ext cx="7408862" cy="346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4758"/>
                <a:gridCol w="1044104"/>
              </a:tblGrid>
              <a:tr h="509192"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 критерия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</a:t>
                      </a:r>
                      <a:endParaRPr lang="ru-RU" dirty="0"/>
                    </a:p>
                  </a:txBody>
                  <a:tcPr/>
                </a:tc>
              </a:tr>
              <a:tr h="509192">
                <a:tc>
                  <a:txBody>
                    <a:bodyPr/>
                    <a:lstStyle/>
                    <a:p>
                      <a:r>
                        <a:rPr lang="ru-RU" dirty="0" smtClean="0"/>
                        <a:t>Дает понятие «сила»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509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Объясните понятие «сотрудничество» с точки зрения правила сложения сил.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509192"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Выполняет задание на соответствие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509192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Правильно решает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509192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1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Рефлексия</a:t>
            </a:r>
            <a:br>
              <a:rPr lang="ru-RU" dirty="0" smtClean="0"/>
            </a:br>
            <a:r>
              <a:rPr lang="ru-RU" dirty="0" smtClean="0"/>
              <a:t>«Минуты моей жизни»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936759"/>
              </p:ext>
            </p:extLst>
          </p:nvPr>
        </p:nvGraphicFramePr>
        <p:xfrm>
          <a:off x="871538" y="2674938"/>
          <a:ext cx="7408863" cy="1547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621"/>
                <a:gridCol w="2469621"/>
                <a:gridCol w="2469621"/>
              </a:tblGrid>
              <a:tr h="826070">
                <a:tc>
                  <a:txBody>
                    <a:bodyPr/>
                    <a:lstStyle/>
                    <a:p>
                      <a:r>
                        <a:rPr lang="ru-RU" dirty="0" smtClean="0"/>
                        <a:t>Не пропали даром, так как…….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Принесли мне пользу, так как…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Потеряны безвозвратно, так как…</a:t>
                      </a:r>
                      <a:endParaRPr lang="ru-RU" dirty="0"/>
                    </a:p>
                  </a:txBody>
                  <a:tcPr/>
                </a:tc>
              </a:tr>
              <a:tr h="6331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6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07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162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484785"/>
            <a:ext cx="66247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10 классе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общественно-гуманитарного направления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условиях ДО</a:t>
            </a:r>
          </a:p>
        </p:txBody>
      </p:sp>
    </p:spTree>
    <p:extLst>
      <p:ext uri="{BB962C8B-B14F-4D97-AF65-F5344CB8AC3E}">
        <p14:creationId xmlns:p14="http://schemas.microsoft.com/office/powerpoint/2010/main" val="278554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116631"/>
            <a:ext cx="260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484784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1268760"/>
            <a:ext cx="851058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551836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Тема:</a:t>
            </a:r>
          </a:p>
          <a:p>
            <a:r>
              <a:rPr lang="ru-RU" sz="2800" dirty="0"/>
              <a:t>Силы. Сложение сил. Законы Ньютона</a:t>
            </a:r>
          </a:p>
          <a:p>
            <a:endParaRPr lang="ru-RU" sz="2800" dirty="0"/>
          </a:p>
          <a:p>
            <a:r>
              <a:rPr lang="ru-RU" sz="2800" dirty="0"/>
              <a:t> Цель обучения: </a:t>
            </a:r>
          </a:p>
          <a:p>
            <a:r>
              <a:rPr lang="ru-RU" sz="2800" dirty="0"/>
              <a:t>10.1.2.1 – понимать законы Ньютона и определять равнодействующую силу</a:t>
            </a:r>
          </a:p>
        </p:txBody>
      </p:sp>
    </p:spTree>
    <p:extLst>
      <p:ext uri="{BB962C8B-B14F-4D97-AF65-F5344CB8AC3E}">
        <p14:creationId xmlns:p14="http://schemas.microsoft.com/office/powerpoint/2010/main" val="3137733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84472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4608004" y="188640"/>
            <a:ext cx="3924436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Активити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3554132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, скажите, кто из вас хотя бы один раз в жизни катался на велосипеде?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замечали, что самое сложное при езде на велосипеде – это начать крутить педали.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Задумывались вы почему велосипед едет вперед, а не назад или куда-нибудь еще?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Думаю, что нет. Ответы на эти вопросы еще в XVII веке дал великий ученый Исаак Ньютон, когда описал основные законы движения.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анимации стр.2 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bilimland.kz/ru/courses/physics-ru/mexanika/dinamika/lesson/sila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После просмотра анимации дать понятия «сила».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06424" y="343236"/>
            <a:ext cx="2321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7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есть: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мера воздействия на тело других тел или полей (взаимодействие);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причина ускорения или деформации физического тела (изменение);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векторная величина, т.е. имеет направление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и в жизни человека: менять инерцию сознания-предубеждения и предрассудки- помогает импульс незабываемой, часто единственной встречи с особым человеком, книгой, произведением искусства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16633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067944" y="188639"/>
            <a:ext cx="4390256" cy="6162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понятия «сила»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880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68144" y="260648"/>
            <a:ext cx="2339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сил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40768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каждой силы можно разложить на составляющие векторы. Складывая векторы составляющих по правилам параллелограмма или треугольника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геометрический способ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находим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равнодействующую (стр.24 учебника рис. 12).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способ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заключается в определении суммы проекций всех действующих сил на две взаимно перпендикулярные оси Ох и О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Объясните понятие «сотрудничество» с точки зрения правила сложения сил.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792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96753"/>
            <a:ext cx="8964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наших усилий также можно складывать. Когда цель не выяснена и усилия друзей направлены под углом, результат значительно уменьшается: чем больше разных мнений, тем трудней договориться. Если векторы усилий направлять в одну и ту же цель, равнодействующая сила возрастёт!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Сотрудничеством и гору сдвинуть можно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усилия противоположны, тогда результата нет. Противоположность ожидаемым результатам – это горькая расплата за неспособность договориться. </a:t>
            </a:r>
          </a:p>
        </p:txBody>
      </p:sp>
    </p:spTree>
    <p:extLst>
      <p:ext uri="{BB962C8B-B14F-4D97-AF65-F5344CB8AC3E}">
        <p14:creationId xmlns:p14="http://schemas.microsoft.com/office/powerpoint/2010/main" val="3707552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 закон Ньютона о том, что происходит с телом, если на него не действуют другие тела.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II</a:t>
            </a:r>
            <a:r>
              <a:rPr lang="ru-RU" dirty="0" smtClean="0"/>
              <a:t> закон Ньютона о том, что происходит с телом, если на него действуют другие тела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III</a:t>
            </a:r>
            <a:r>
              <a:rPr lang="ru-RU" dirty="0" smtClean="0"/>
              <a:t> закон Ньютона о том, все тела взаимодействуют друг с другом.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законы Ньютона?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71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2769302"/>
            <a:ext cx="4464496" cy="2027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813690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3678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852</Words>
  <Application>Microsoft Office PowerPoint</Application>
  <PresentationFormat>Экран (4:3)</PresentationFormat>
  <Paragraphs>96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Введение понятия «сила»</vt:lpstr>
      <vt:lpstr>Презентация PowerPoint</vt:lpstr>
      <vt:lpstr>Презентация PowerPoint</vt:lpstr>
      <vt:lpstr>О чем законы Ньютона?</vt:lpstr>
      <vt:lpstr>Презентация PowerPoint</vt:lpstr>
      <vt:lpstr>Соотнеси </vt:lpstr>
      <vt:lpstr>Презентация PowerPoint</vt:lpstr>
      <vt:lpstr>Что мы узнаем из законов Ньютона?</vt:lpstr>
      <vt:lpstr>Дескрипторы урока</vt:lpstr>
      <vt:lpstr>Рефлексия «Минуты моей жизни»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УВР</dc:creator>
  <cp:lastModifiedBy>user5</cp:lastModifiedBy>
  <cp:revision>145</cp:revision>
  <cp:lastPrinted>2020-10-05T11:21:39Z</cp:lastPrinted>
  <dcterms:modified xsi:type="dcterms:W3CDTF">2020-10-15T09:39:18Z</dcterms:modified>
</cp:coreProperties>
</file>