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319" r:id="rId3"/>
    <p:sldId id="320" r:id="rId4"/>
    <p:sldId id="321" r:id="rId5"/>
    <p:sldId id="297" r:id="rId6"/>
    <p:sldId id="322" r:id="rId7"/>
    <p:sldId id="323" r:id="rId8"/>
    <p:sldId id="301" r:id="rId9"/>
    <p:sldId id="327" r:id="rId10"/>
    <p:sldId id="328" r:id="rId11"/>
    <p:sldId id="324" r:id="rId12"/>
    <p:sldId id="325" r:id="rId13"/>
    <p:sldId id="286" r:id="rId14"/>
    <p:sldId id="293" r:id="rId15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69" autoAdjust="0"/>
  </p:normalViewPr>
  <p:slideViewPr>
    <p:cSldViewPr>
      <p:cViewPr varScale="1">
        <p:scale>
          <a:sx n="65" d="100"/>
          <a:sy n="65" d="100"/>
        </p:scale>
        <p:origin x="-14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418616-5897-49CE-8E48-EE16D2BFBACA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2B033C4-09F0-4A4C-B4C7-35CC60D46AD0}">
      <dgm:prSet phldrT="[Текст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b="0" dirty="0" smtClean="0">
              <a:solidFill>
                <a:schemeClr val="tx1"/>
              </a:solidFill>
            </a:rPr>
            <a:t>Теория мен </a:t>
          </a:r>
          <a:r>
            <a:rPr lang="ru-RU" b="0" dirty="0" err="1" smtClean="0">
              <a:solidFill>
                <a:schemeClr val="tx1"/>
              </a:solidFill>
            </a:rPr>
            <a:t>практиканың байланысын</a:t>
          </a:r>
          <a:r>
            <a:rPr lang="ru-RU" b="0" dirty="0" smtClean="0">
              <a:solidFill>
                <a:schemeClr val="tx1"/>
              </a:solidFill>
            </a:rPr>
            <a:t> </a:t>
          </a:r>
          <a:r>
            <a:rPr lang="ru-RU" b="0" dirty="0" err="1" smtClean="0">
              <a:solidFill>
                <a:schemeClr val="tx1"/>
              </a:solidFill>
            </a:rPr>
            <a:t>күшейту</a:t>
          </a:r>
          <a:endParaRPr lang="ru-RU" b="0" dirty="0">
            <a:solidFill>
              <a:schemeClr val="tx1"/>
            </a:solidFill>
          </a:endParaRPr>
        </a:p>
      </dgm:t>
    </dgm:pt>
    <dgm:pt modelId="{B790A5E0-FEC5-40FE-AD4D-5168E99912BA}" type="parTrans" cxnId="{22846D88-1E76-4C30-BAE9-2F645D4FD3A7}">
      <dgm:prSet/>
      <dgm:spPr/>
      <dgm:t>
        <a:bodyPr/>
        <a:lstStyle/>
        <a:p>
          <a:endParaRPr lang="ru-RU"/>
        </a:p>
      </dgm:t>
    </dgm:pt>
    <dgm:pt modelId="{172A5390-1C58-4A4E-9B7D-5A8509890139}" type="sibTrans" cxnId="{22846D88-1E76-4C30-BAE9-2F645D4FD3A7}">
      <dgm:prSet/>
      <dgm:spPr/>
      <dgm:t>
        <a:bodyPr/>
        <a:lstStyle/>
        <a:p>
          <a:endParaRPr lang="ru-RU"/>
        </a:p>
      </dgm:t>
    </dgm:pt>
    <dgm:pt modelId="{29F47C29-3DE2-4C86-B9B9-167D68578926}">
      <dgm:prSet phldrT="[Текст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dirty="0" err="1" smtClean="0">
              <a:solidFill>
                <a:schemeClr val="tx1"/>
              </a:solidFill>
            </a:rPr>
            <a:t>Өз бетінше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жұмыс істеуді</a:t>
          </a:r>
          <a:r>
            <a:rPr lang="ru-RU" dirty="0" smtClean="0">
              <a:solidFill>
                <a:schemeClr val="tx1"/>
              </a:solidFill>
            </a:rPr>
            <a:t>  </a:t>
          </a:r>
          <a:r>
            <a:rPr lang="ru-RU" dirty="0" err="1" smtClean="0">
              <a:solidFill>
                <a:schemeClr val="tx1"/>
              </a:solidFill>
            </a:rPr>
            <a:t>дамыту</a:t>
          </a:r>
          <a:endParaRPr lang="ru-RU" dirty="0">
            <a:solidFill>
              <a:schemeClr val="tx1"/>
            </a:solidFill>
          </a:endParaRPr>
        </a:p>
      </dgm:t>
    </dgm:pt>
    <dgm:pt modelId="{E7D67DE5-B8AC-4F3A-A8BA-70EE942FBBAA}" type="parTrans" cxnId="{40966A63-FFA5-44AA-BE58-E51019528A33}">
      <dgm:prSet/>
      <dgm:spPr/>
      <dgm:t>
        <a:bodyPr/>
        <a:lstStyle/>
        <a:p>
          <a:endParaRPr lang="ru-RU"/>
        </a:p>
      </dgm:t>
    </dgm:pt>
    <dgm:pt modelId="{31098CF2-8E55-4399-88FB-6937518C3934}" type="sibTrans" cxnId="{40966A63-FFA5-44AA-BE58-E51019528A33}">
      <dgm:prSet/>
      <dgm:spPr/>
      <dgm:t>
        <a:bodyPr/>
        <a:lstStyle/>
        <a:p>
          <a:endParaRPr lang="ru-RU"/>
        </a:p>
      </dgm:t>
    </dgm:pt>
    <dgm:pt modelId="{A00A73E9-D41D-42D3-80F7-5473CBFE638D}">
      <dgm:prSet phldrT="[Текст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dirty="0" err="1" smtClean="0">
              <a:solidFill>
                <a:schemeClr val="tx1"/>
              </a:solidFill>
            </a:rPr>
            <a:t>Оқу жұмысының зерттеушілік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сипатына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ерекше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көңіл бөлу</a:t>
          </a:r>
          <a:r>
            <a:rPr lang="ru-RU" dirty="0" smtClean="0">
              <a:solidFill>
                <a:schemeClr val="tx1"/>
              </a:solidFill>
            </a:rPr>
            <a:t> </a:t>
          </a:r>
          <a:endParaRPr lang="ru-RU" dirty="0">
            <a:solidFill>
              <a:schemeClr val="tx1"/>
            </a:solidFill>
          </a:endParaRPr>
        </a:p>
      </dgm:t>
    </dgm:pt>
    <dgm:pt modelId="{FFECD4F2-B62B-4CF6-A485-6CDDE8298D10}" type="parTrans" cxnId="{84377C96-631A-402C-A070-B68BAA454BCC}">
      <dgm:prSet/>
      <dgm:spPr/>
      <dgm:t>
        <a:bodyPr/>
        <a:lstStyle/>
        <a:p>
          <a:endParaRPr lang="ru-RU"/>
        </a:p>
      </dgm:t>
    </dgm:pt>
    <dgm:pt modelId="{DA404669-3AA6-42BD-8560-62E4320CDF61}" type="sibTrans" cxnId="{84377C96-631A-402C-A070-B68BAA454BCC}">
      <dgm:prSet/>
      <dgm:spPr/>
      <dgm:t>
        <a:bodyPr/>
        <a:lstStyle/>
        <a:p>
          <a:endParaRPr lang="ru-RU"/>
        </a:p>
      </dgm:t>
    </dgm:pt>
    <dgm:pt modelId="{8302E6A4-31F1-413E-95C5-B4ADB0674E69}">
      <dgm:prSet phldrT="[Текст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dirty="0" err="1" smtClean="0">
              <a:solidFill>
                <a:schemeClr val="tx1"/>
              </a:solidFill>
            </a:rPr>
            <a:t>Оқыту мазмұнын практикамен</a:t>
          </a:r>
          <a:r>
            <a:rPr lang="ru-RU" dirty="0" smtClean="0">
              <a:solidFill>
                <a:schemeClr val="tx1"/>
              </a:solidFill>
            </a:rPr>
            <a:t>, </a:t>
          </a:r>
          <a:r>
            <a:rPr lang="ru-RU" dirty="0" err="1" smtClean="0">
              <a:solidFill>
                <a:schemeClr val="tx1"/>
              </a:solidFill>
            </a:rPr>
            <a:t>адамның күнделікті тіршілігімен</a:t>
          </a:r>
          <a:r>
            <a:rPr lang="ru-RU" dirty="0" smtClean="0">
              <a:solidFill>
                <a:schemeClr val="tx1"/>
              </a:solidFill>
            </a:rPr>
            <a:t>, </a:t>
          </a:r>
          <a:r>
            <a:rPr lang="ru-RU" dirty="0" err="1" smtClean="0">
              <a:solidFill>
                <a:schemeClr val="tx1"/>
              </a:solidFill>
            </a:rPr>
            <a:t>техникамен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байланысын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нығайту</a:t>
          </a:r>
          <a:endParaRPr lang="ru-RU" dirty="0">
            <a:solidFill>
              <a:schemeClr val="tx1"/>
            </a:solidFill>
          </a:endParaRPr>
        </a:p>
      </dgm:t>
    </dgm:pt>
    <dgm:pt modelId="{F74CC1C1-BDA5-4204-BA57-2DB5A4915576}" type="parTrans" cxnId="{6558E1C9-B5AD-49A4-BCB7-0C3FFBE2486B}">
      <dgm:prSet/>
      <dgm:spPr/>
      <dgm:t>
        <a:bodyPr/>
        <a:lstStyle/>
        <a:p>
          <a:endParaRPr lang="ru-RU"/>
        </a:p>
      </dgm:t>
    </dgm:pt>
    <dgm:pt modelId="{9E90EDD8-3F63-4CC7-8B32-153E7A9F4830}" type="sibTrans" cxnId="{6558E1C9-B5AD-49A4-BCB7-0C3FFBE2486B}">
      <dgm:prSet/>
      <dgm:spPr/>
      <dgm:t>
        <a:bodyPr/>
        <a:lstStyle/>
        <a:p>
          <a:endParaRPr lang="ru-RU"/>
        </a:p>
      </dgm:t>
    </dgm:pt>
    <dgm:pt modelId="{62A915C5-331F-4F53-9CC1-3D752A08CC4E}" type="pres">
      <dgm:prSet presAssocID="{7B418616-5897-49CE-8E48-EE16D2BFBAC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D380354-6072-4A1E-A619-A9236F23271A}" type="pres">
      <dgm:prSet presAssocID="{7B418616-5897-49CE-8E48-EE16D2BFBACA}" presName="axisShape" presStyleLbl="bgShp" presStyleIdx="0" presStyleCnt="1"/>
      <dgm:spPr>
        <a:solidFill>
          <a:srgbClr val="0070C0"/>
        </a:solidFill>
      </dgm:spPr>
    </dgm:pt>
    <dgm:pt modelId="{94990CF9-DE01-41A6-A156-5E1B90BD6AD2}" type="pres">
      <dgm:prSet presAssocID="{7B418616-5897-49CE-8E48-EE16D2BFBACA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FB67AE-CD9D-430C-AF4C-136E8E281FD3}" type="pres">
      <dgm:prSet presAssocID="{7B418616-5897-49CE-8E48-EE16D2BFBACA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E83423-AC45-4A9D-9336-0D045FED343A}" type="pres">
      <dgm:prSet presAssocID="{7B418616-5897-49CE-8E48-EE16D2BFBACA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99E9E9-8338-4A6D-A642-E8F8C0C94738}" type="pres">
      <dgm:prSet presAssocID="{7B418616-5897-49CE-8E48-EE16D2BFBACA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98C676-394F-4EE6-818A-F36D35AE0D83}" type="presOf" srcId="{7B418616-5897-49CE-8E48-EE16D2BFBACA}" destId="{62A915C5-331F-4F53-9CC1-3D752A08CC4E}" srcOrd="0" destOrd="0" presId="urn:microsoft.com/office/officeart/2005/8/layout/matrix2"/>
    <dgm:cxn modelId="{6558E1C9-B5AD-49A4-BCB7-0C3FFBE2486B}" srcId="{7B418616-5897-49CE-8E48-EE16D2BFBACA}" destId="{8302E6A4-31F1-413E-95C5-B4ADB0674E69}" srcOrd="3" destOrd="0" parTransId="{F74CC1C1-BDA5-4204-BA57-2DB5A4915576}" sibTransId="{9E90EDD8-3F63-4CC7-8B32-153E7A9F4830}"/>
    <dgm:cxn modelId="{84377C96-631A-402C-A070-B68BAA454BCC}" srcId="{7B418616-5897-49CE-8E48-EE16D2BFBACA}" destId="{A00A73E9-D41D-42D3-80F7-5473CBFE638D}" srcOrd="2" destOrd="0" parTransId="{FFECD4F2-B62B-4CF6-A485-6CDDE8298D10}" sibTransId="{DA404669-3AA6-42BD-8560-62E4320CDF61}"/>
    <dgm:cxn modelId="{CDE8DDE6-07FC-4BAA-9904-3BBA1C2BB3E8}" type="presOf" srcId="{8302E6A4-31F1-413E-95C5-B4ADB0674E69}" destId="{4999E9E9-8338-4A6D-A642-E8F8C0C94738}" srcOrd="0" destOrd="0" presId="urn:microsoft.com/office/officeart/2005/8/layout/matrix2"/>
    <dgm:cxn modelId="{07E99FAA-9958-4364-87CD-18E5D92A3B37}" type="presOf" srcId="{A00A73E9-D41D-42D3-80F7-5473CBFE638D}" destId="{1CE83423-AC45-4A9D-9336-0D045FED343A}" srcOrd="0" destOrd="0" presId="urn:microsoft.com/office/officeart/2005/8/layout/matrix2"/>
    <dgm:cxn modelId="{4E7F1CC9-6099-4EF6-8F38-E5BF5EFFF58F}" type="presOf" srcId="{29F47C29-3DE2-4C86-B9B9-167D68578926}" destId="{0BFB67AE-CD9D-430C-AF4C-136E8E281FD3}" srcOrd="0" destOrd="0" presId="urn:microsoft.com/office/officeart/2005/8/layout/matrix2"/>
    <dgm:cxn modelId="{22846D88-1E76-4C30-BAE9-2F645D4FD3A7}" srcId="{7B418616-5897-49CE-8E48-EE16D2BFBACA}" destId="{02B033C4-09F0-4A4C-B4C7-35CC60D46AD0}" srcOrd="0" destOrd="0" parTransId="{B790A5E0-FEC5-40FE-AD4D-5168E99912BA}" sibTransId="{172A5390-1C58-4A4E-9B7D-5A8509890139}"/>
    <dgm:cxn modelId="{6924CE9A-B0EC-400C-8975-E45E4A453C9A}" type="presOf" srcId="{02B033C4-09F0-4A4C-B4C7-35CC60D46AD0}" destId="{94990CF9-DE01-41A6-A156-5E1B90BD6AD2}" srcOrd="0" destOrd="0" presId="urn:microsoft.com/office/officeart/2005/8/layout/matrix2"/>
    <dgm:cxn modelId="{40966A63-FFA5-44AA-BE58-E51019528A33}" srcId="{7B418616-5897-49CE-8E48-EE16D2BFBACA}" destId="{29F47C29-3DE2-4C86-B9B9-167D68578926}" srcOrd="1" destOrd="0" parTransId="{E7D67DE5-B8AC-4F3A-A8BA-70EE942FBBAA}" sibTransId="{31098CF2-8E55-4399-88FB-6937518C3934}"/>
    <dgm:cxn modelId="{A6C28CF4-EC93-44A2-B75A-FFC266384A2C}" type="presParOf" srcId="{62A915C5-331F-4F53-9CC1-3D752A08CC4E}" destId="{9D380354-6072-4A1E-A619-A9236F23271A}" srcOrd="0" destOrd="0" presId="urn:microsoft.com/office/officeart/2005/8/layout/matrix2"/>
    <dgm:cxn modelId="{6D9563C7-7777-442D-B414-0E253DE5B87A}" type="presParOf" srcId="{62A915C5-331F-4F53-9CC1-3D752A08CC4E}" destId="{94990CF9-DE01-41A6-A156-5E1B90BD6AD2}" srcOrd="1" destOrd="0" presId="urn:microsoft.com/office/officeart/2005/8/layout/matrix2"/>
    <dgm:cxn modelId="{F4EE5735-9C8B-4AD8-8018-65A4ADB06931}" type="presParOf" srcId="{62A915C5-331F-4F53-9CC1-3D752A08CC4E}" destId="{0BFB67AE-CD9D-430C-AF4C-136E8E281FD3}" srcOrd="2" destOrd="0" presId="urn:microsoft.com/office/officeart/2005/8/layout/matrix2"/>
    <dgm:cxn modelId="{52D267EA-8F9B-4F64-889F-D46A7AD7777B}" type="presParOf" srcId="{62A915C5-331F-4F53-9CC1-3D752A08CC4E}" destId="{1CE83423-AC45-4A9D-9336-0D045FED343A}" srcOrd="3" destOrd="0" presId="urn:microsoft.com/office/officeart/2005/8/layout/matrix2"/>
    <dgm:cxn modelId="{2509DAA5-3528-40EE-9C14-77C8B78B3553}" type="presParOf" srcId="{62A915C5-331F-4F53-9CC1-3D752A08CC4E}" destId="{4999E9E9-8338-4A6D-A642-E8F8C0C94738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3B8859-3A28-41B7-AE6C-9A3D778AE85C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6EF01BE-778D-4F4E-B2EE-F7A2443364F6}">
      <dgm:prSet phldrT="[Текст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kk-KZ" dirty="0" smtClean="0">
              <a:solidFill>
                <a:schemeClr val="tx1"/>
              </a:solidFill>
            </a:rPr>
            <a:t>Химиялық </a:t>
          </a:r>
        </a:p>
        <a:p>
          <a:r>
            <a:rPr lang="kk-KZ" dirty="0" smtClean="0">
              <a:solidFill>
                <a:schemeClr val="tx1"/>
              </a:solidFill>
            </a:rPr>
            <a:t>есептер</a:t>
          </a:r>
          <a:endParaRPr lang="ru-RU" dirty="0">
            <a:solidFill>
              <a:schemeClr val="tx1"/>
            </a:solidFill>
          </a:endParaRPr>
        </a:p>
      </dgm:t>
    </dgm:pt>
    <dgm:pt modelId="{A4D207E8-99E9-44D6-BD24-222F5FD5D6AB}" type="parTrans" cxnId="{EC633A42-072C-45B2-9005-4A1D8C6ED94C}">
      <dgm:prSet/>
      <dgm:spPr/>
      <dgm:t>
        <a:bodyPr/>
        <a:lstStyle/>
        <a:p>
          <a:endParaRPr lang="ru-RU"/>
        </a:p>
      </dgm:t>
    </dgm:pt>
    <dgm:pt modelId="{60FD7F01-8C4D-414F-BB9C-479BD8FD5A36}" type="sibTrans" cxnId="{EC633A42-072C-45B2-9005-4A1D8C6ED94C}">
      <dgm:prSet/>
      <dgm:spPr/>
      <dgm:t>
        <a:bodyPr/>
        <a:lstStyle/>
        <a:p>
          <a:endParaRPr lang="ru-RU"/>
        </a:p>
      </dgm:t>
    </dgm:pt>
    <dgm:pt modelId="{83C02A62-722B-4EE8-BD89-32B488B14890}">
      <dgm:prSet phldrT="[Текст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kk-KZ" dirty="0" smtClean="0">
              <a:solidFill>
                <a:schemeClr val="tx1"/>
              </a:solidFill>
            </a:rPr>
            <a:t>сан</a:t>
          </a:r>
          <a:endParaRPr lang="ru-RU" dirty="0">
            <a:solidFill>
              <a:schemeClr val="tx1"/>
            </a:solidFill>
          </a:endParaRPr>
        </a:p>
      </dgm:t>
    </dgm:pt>
    <dgm:pt modelId="{525BE506-B842-48A3-A553-9A30178330B8}" type="parTrans" cxnId="{ED3C4F70-A93C-4C46-9797-CA7CF51D40B3}">
      <dgm:prSet/>
      <dgm:spPr>
        <a:ln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3E691267-B411-4F4C-A40B-2F4D72E650C2}" type="sibTrans" cxnId="{ED3C4F70-A93C-4C46-9797-CA7CF51D40B3}">
      <dgm:prSet/>
      <dgm:spPr/>
      <dgm:t>
        <a:bodyPr/>
        <a:lstStyle/>
        <a:p>
          <a:endParaRPr lang="ru-RU"/>
        </a:p>
      </dgm:t>
    </dgm:pt>
    <dgm:pt modelId="{CBED0A4C-24B6-43AC-AF1C-396F427E0EE5}">
      <dgm:prSet phldrT="[Текст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kk-KZ" dirty="0" smtClean="0">
              <a:solidFill>
                <a:schemeClr val="tx1"/>
              </a:solidFill>
            </a:rPr>
            <a:t>жағдаяттық</a:t>
          </a:r>
          <a:endParaRPr lang="ru-RU" dirty="0">
            <a:solidFill>
              <a:schemeClr val="tx1"/>
            </a:solidFill>
          </a:endParaRPr>
        </a:p>
      </dgm:t>
    </dgm:pt>
    <dgm:pt modelId="{91DFACBD-F1C0-416A-A152-CFE6DBA5F101}" type="parTrans" cxnId="{B4AE1BCC-238C-4B4B-9860-E9BE857F2FB7}">
      <dgm:prSet/>
      <dgm:spPr>
        <a:ln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F2344B48-7B9E-409C-9123-E38013DDE8D6}" type="sibTrans" cxnId="{B4AE1BCC-238C-4B4B-9860-E9BE857F2FB7}">
      <dgm:prSet/>
      <dgm:spPr/>
      <dgm:t>
        <a:bodyPr/>
        <a:lstStyle/>
        <a:p>
          <a:endParaRPr lang="ru-RU"/>
        </a:p>
      </dgm:t>
    </dgm:pt>
    <dgm:pt modelId="{D7A4A355-FB1B-4250-8F33-35375807928E}">
      <dgm:prSet phldrT="[Текст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kk-KZ" dirty="0" smtClean="0">
              <a:solidFill>
                <a:schemeClr val="tx1"/>
              </a:solidFill>
            </a:rPr>
            <a:t>мәнмәтіндік</a:t>
          </a:r>
          <a:endParaRPr lang="ru-RU" dirty="0">
            <a:solidFill>
              <a:schemeClr val="tx1"/>
            </a:solidFill>
          </a:endParaRPr>
        </a:p>
      </dgm:t>
    </dgm:pt>
    <dgm:pt modelId="{EB6FA824-2EC4-4058-BBA9-1E3AAF8F5A95}" type="parTrans" cxnId="{39467F65-08BE-4018-AE07-15FCEA61E531}">
      <dgm:prSet/>
      <dgm:spPr>
        <a:ln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32C205CD-B587-4105-ACDE-3647F435C8B0}" type="sibTrans" cxnId="{39467F65-08BE-4018-AE07-15FCEA61E531}">
      <dgm:prSet/>
      <dgm:spPr/>
      <dgm:t>
        <a:bodyPr/>
        <a:lstStyle/>
        <a:p>
          <a:endParaRPr lang="ru-RU"/>
        </a:p>
      </dgm:t>
    </dgm:pt>
    <dgm:pt modelId="{8130AEDC-6926-4B70-93A5-5A2998032E5F}">
      <dgm:prSet phldrT="[Текст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kk-KZ" dirty="0" smtClean="0">
              <a:solidFill>
                <a:schemeClr val="tx1"/>
              </a:solidFill>
            </a:rPr>
            <a:t>Сапа</a:t>
          </a:r>
        </a:p>
        <a:p>
          <a:r>
            <a:rPr lang="ru-RU" dirty="0" smtClean="0">
              <a:solidFill>
                <a:schemeClr val="tx1"/>
              </a:solidFill>
            </a:rPr>
            <a:t>(эксперимент)</a:t>
          </a:r>
          <a:endParaRPr lang="ru-RU" dirty="0">
            <a:solidFill>
              <a:schemeClr val="tx1"/>
            </a:solidFill>
          </a:endParaRPr>
        </a:p>
      </dgm:t>
    </dgm:pt>
    <dgm:pt modelId="{7028344E-0DD0-48FA-86EA-0E2663396DE5}" type="parTrans" cxnId="{687EE29F-1C63-4636-BD24-96F7CDF73DF2}">
      <dgm:prSet/>
      <dgm:spPr>
        <a:ln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C716F4A7-B3D7-4230-AF56-BA7811DB7643}" type="sibTrans" cxnId="{687EE29F-1C63-4636-BD24-96F7CDF73DF2}">
      <dgm:prSet/>
      <dgm:spPr/>
      <dgm:t>
        <a:bodyPr/>
        <a:lstStyle/>
        <a:p>
          <a:endParaRPr lang="ru-RU"/>
        </a:p>
      </dgm:t>
    </dgm:pt>
    <dgm:pt modelId="{FA4115D1-BF28-4668-B9B5-29D82F12FFCB}">
      <dgm:prSet phldrT="[Текст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kk-KZ" dirty="0" smtClean="0">
              <a:solidFill>
                <a:schemeClr val="tx1"/>
              </a:solidFill>
            </a:rPr>
            <a:t>практикалық</a:t>
          </a:r>
          <a:endParaRPr lang="ru-RU" dirty="0">
            <a:solidFill>
              <a:schemeClr val="tx1"/>
            </a:solidFill>
          </a:endParaRPr>
        </a:p>
      </dgm:t>
    </dgm:pt>
    <dgm:pt modelId="{304DC5A4-A853-416E-8725-14794ADBC443}" type="parTrans" cxnId="{4BCA2864-4379-4DE9-8C52-BE8FD3B3C760}">
      <dgm:prSet/>
      <dgm:spPr>
        <a:ln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9F9A449F-D7A2-4A1E-A819-FC71A5105188}" type="sibTrans" cxnId="{4BCA2864-4379-4DE9-8C52-BE8FD3B3C760}">
      <dgm:prSet/>
      <dgm:spPr/>
      <dgm:t>
        <a:bodyPr/>
        <a:lstStyle/>
        <a:p>
          <a:endParaRPr lang="ru-RU"/>
        </a:p>
      </dgm:t>
    </dgm:pt>
    <dgm:pt modelId="{26803975-EE6B-455E-9547-E3B9AB2C8243}" type="pres">
      <dgm:prSet presAssocID="{CC3B8859-3A28-41B7-AE6C-9A3D778AE85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3BD614-5CF9-47FB-B888-C1299B924056}" type="pres">
      <dgm:prSet presAssocID="{66EF01BE-778D-4F4E-B2EE-F7A2443364F6}" presName="root1" presStyleCnt="0"/>
      <dgm:spPr/>
    </dgm:pt>
    <dgm:pt modelId="{4E8960CE-3174-48F8-BA55-49568DF39D85}" type="pres">
      <dgm:prSet presAssocID="{66EF01BE-778D-4F4E-B2EE-F7A2443364F6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370FDC3-C144-42EE-BA21-A6E12EEB298A}" type="pres">
      <dgm:prSet presAssocID="{66EF01BE-778D-4F4E-B2EE-F7A2443364F6}" presName="level2hierChild" presStyleCnt="0"/>
      <dgm:spPr/>
    </dgm:pt>
    <dgm:pt modelId="{D5A9DF7C-7E39-4A58-B558-CF34DF852E79}" type="pres">
      <dgm:prSet presAssocID="{525BE506-B842-48A3-A553-9A30178330B8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3984F905-8316-476F-BBE3-50929B8E7251}" type="pres">
      <dgm:prSet presAssocID="{525BE506-B842-48A3-A553-9A30178330B8}" presName="connTx" presStyleLbl="parChTrans1D2" presStyleIdx="0" presStyleCnt="2"/>
      <dgm:spPr/>
      <dgm:t>
        <a:bodyPr/>
        <a:lstStyle/>
        <a:p>
          <a:endParaRPr lang="ru-RU"/>
        </a:p>
      </dgm:t>
    </dgm:pt>
    <dgm:pt modelId="{DA1C490F-67C2-4097-A63C-241F5100E95E}" type="pres">
      <dgm:prSet presAssocID="{83C02A62-722B-4EE8-BD89-32B488B14890}" presName="root2" presStyleCnt="0"/>
      <dgm:spPr/>
    </dgm:pt>
    <dgm:pt modelId="{9F647765-3D0B-4209-B4B4-0F6DE6C764AC}" type="pres">
      <dgm:prSet presAssocID="{83C02A62-722B-4EE8-BD89-32B488B14890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917299-2FD9-4C0B-ACA3-4A56202CC6FE}" type="pres">
      <dgm:prSet presAssocID="{83C02A62-722B-4EE8-BD89-32B488B14890}" presName="level3hierChild" presStyleCnt="0"/>
      <dgm:spPr/>
    </dgm:pt>
    <dgm:pt modelId="{8AE5860F-B4D9-4C7A-BEBC-978B92365048}" type="pres">
      <dgm:prSet presAssocID="{91DFACBD-F1C0-416A-A152-CFE6DBA5F101}" presName="conn2-1" presStyleLbl="parChTrans1D3" presStyleIdx="0" presStyleCnt="3"/>
      <dgm:spPr/>
      <dgm:t>
        <a:bodyPr/>
        <a:lstStyle/>
        <a:p>
          <a:endParaRPr lang="ru-RU"/>
        </a:p>
      </dgm:t>
    </dgm:pt>
    <dgm:pt modelId="{468863EF-7D1D-4392-948E-724D34C8451E}" type="pres">
      <dgm:prSet presAssocID="{91DFACBD-F1C0-416A-A152-CFE6DBA5F101}" presName="connTx" presStyleLbl="parChTrans1D3" presStyleIdx="0" presStyleCnt="3"/>
      <dgm:spPr/>
      <dgm:t>
        <a:bodyPr/>
        <a:lstStyle/>
        <a:p>
          <a:endParaRPr lang="ru-RU"/>
        </a:p>
      </dgm:t>
    </dgm:pt>
    <dgm:pt modelId="{43A08FBD-7AD4-43BC-861A-6EA7DD8A071C}" type="pres">
      <dgm:prSet presAssocID="{CBED0A4C-24B6-43AC-AF1C-396F427E0EE5}" presName="root2" presStyleCnt="0"/>
      <dgm:spPr/>
    </dgm:pt>
    <dgm:pt modelId="{E58DB01A-FEFA-496C-BB73-15E381A376FD}" type="pres">
      <dgm:prSet presAssocID="{CBED0A4C-24B6-43AC-AF1C-396F427E0EE5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E8E7B7-443C-4D14-9698-9E4B5DCA881F}" type="pres">
      <dgm:prSet presAssocID="{CBED0A4C-24B6-43AC-AF1C-396F427E0EE5}" presName="level3hierChild" presStyleCnt="0"/>
      <dgm:spPr/>
    </dgm:pt>
    <dgm:pt modelId="{0F754C97-87B9-480B-9337-FC86E37D178D}" type="pres">
      <dgm:prSet presAssocID="{EB6FA824-2EC4-4058-BBA9-1E3AAF8F5A95}" presName="conn2-1" presStyleLbl="parChTrans1D3" presStyleIdx="1" presStyleCnt="3"/>
      <dgm:spPr/>
      <dgm:t>
        <a:bodyPr/>
        <a:lstStyle/>
        <a:p>
          <a:endParaRPr lang="ru-RU"/>
        </a:p>
      </dgm:t>
    </dgm:pt>
    <dgm:pt modelId="{18CF4BAC-FEE6-4E29-AD93-498D54075E17}" type="pres">
      <dgm:prSet presAssocID="{EB6FA824-2EC4-4058-BBA9-1E3AAF8F5A95}" presName="connTx" presStyleLbl="parChTrans1D3" presStyleIdx="1" presStyleCnt="3"/>
      <dgm:spPr/>
      <dgm:t>
        <a:bodyPr/>
        <a:lstStyle/>
        <a:p>
          <a:endParaRPr lang="ru-RU"/>
        </a:p>
      </dgm:t>
    </dgm:pt>
    <dgm:pt modelId="{B0A50FFD-2A07-458E-A13D-EE95C384C065}" type="pres">
      <dgm:prSet presAssocID="{D7A4A355-FB1B-4250-8F33-35375807928E}" presName="root2" presStyleCnt="0"/>
      <dgm:spPr/>
    </dgm:pt>
    <dgm:pt modelId="{F974B7F2-D3E4-42EB-BB08-967DB86B3B64}" type="pres">
      <dgm:prSet presAssocID="{D7A4A355-FB1B-4250-8F33-35375807928E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56F944-5EB6-478D-8F2F-39F0F88E766B}" type="pres">
      <dgm:prSet presAssocID="{D7A4A355-FB1B-4250-8F33-35375807928E}" presName="level3hierChild" presStyleCnt="0"/>
      <dgm:spPr/>
    </dgm:pt>
    <dgm:pt modelId="{FA301C38-AD8B-45AB-9501-4FBF667C3612}" type="pres">
      <dgm:prSet presAssocID="{7028344E-0DD0-48FA-86EA-0E2663396DE5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5B3FED56-D330-4D69-8849-F2646B38321F}" type="pres">
      <dgm:prSet presAssocID="{7028344E-0DD0-48FA-86EA-0E2663396DE5}" presName="connTx" presStyleLbl="parChTrans1D2" presStyleIdx="1" presStyleCnt="2"/>
      <dgm:spPr/>
      <dgm:t>
        <a:bodyPr/>
        <a:lstStyle/>
        <a:p>
          <a:endParaRPr lang="ru-RU"/>
        </a:p>
      </dgm:t>
    </dgm:pt>
    <dgm:pt modelId="{599ADFC3-3C0D-46BD-A42E-887B6E7AD106}" type="pres">
      <dgm:prSet presAssocID="{8130AEDC-6926-4B70-93A5-5A2998032E5F}" presName="root2" presStyleCnt="0"/>
      <dgm:spPr/>
    </dgm:pt>
    <dgm:pt modelId="{74258849-D0EC-4A37-984E-62308742FC00}" type="pres">
      <dgm:prSet presAssocID="{8130AEDC-6926-4B70-93A5-5A2998032E5F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29AFFC-77F7-4198-A44B-7B213242E40D}" type="pres">
      <dgm:prSet presAssocID="{8130AEDC-6926-4B70-93A5-5A2998032E5F}" presName="level3hierChild" presStyleCnt="0"/>
      <dgm:spPr/>
    </dgm:pt>
    <dgm:pt modelId="{C4E8580A-F6EA-4EC4-AA0A-0F8EA434FBC5}" type="pres">
      <dgm:prSet presAssocID="{304DC5A4-A853-416E-8725-14794ADBC443}" presName="conn2-1" presStyleLbl="parChTrans1D3" presStyleIdx="2" presStyleCnt="3"/>
      <dgm:spPr/>
      <dgm:t>
        <a:bodyPr/>
        <a:lstStyle/>
        <a:p>
          <a:endParaRPr lang="ru-RU"/>
        </a:p>
      </dgm:t>
    </dgm:pt>
    <dgm:pt modelId="{73293941-BC5A-4E84-97EB-EE3F10219407}" type="pres">
      <dgm:prSet presAssocID="{304DC5A4-A853-416E-8725-14794ADBC443}" presName="connTx" presStyleLbl="parChTrans1D3" presStyleIdx="2" presStyleCnt="3"/>
      <dgm:spPr/>
      <dgm:t>
        <a:bodyPr/>
        <a:lstStyle/>
        <a:p>
          <a:endParaRPr lang="ru-RU"/>
        </a:p>
      </dgm:t>
    </dgm:pt>
    <dgm:pt modelId="{89A23406-D599-4592-9E59-AE38D86710FB}" type="pres">
      <dgm:prSet presAssocID="{FA4115D1-BF28-4668-B9B5-29D82F12FFCB}" presName="root2" presStyleCnt="0"/>
      <dgm:spPr/>
    </dgm:pt>
    <dgm:pt modelId="{FA50B76E-644C-4460-8C0A-E553E7CC0218}" type="pres">
      <dgm:prSet presAssocID="{FA4115D1-BF28-4668-B9B5-29D82F12FFCB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21E164-6216-4072-AB92-5E73B28B7734}" type="pres">
      <dgm:prSet presAssocID="{FA4115D1-BF28-4668-B9B5-29D82F12FFCB}" presName="level3hierChild" presStyleCnt="0"/>
      <dgm:spPr/>
    </dgm:pt>
  </dgm:ptLst>
  <dgm:cxnLst>
    <dgm:cxn modelId="{CC0B8E86-FB8B-441C-99FD-8E9EBE3ECD7D}" type="presOf" srcId="{66EF01BE-778D-4F4E-B2EE-F7A2443364F6}" destId="{4E8960CE-3174-48F8-BA55-49568DF39D85}" srcOrd="0" destOrd="0" presId="urn:microsoft.com/office/officeart/2005/8/layout/hierarchy2"/>
    <dgm:cxn modelId="{FFEF5DE6-1412-4392-9734-EAE00477005D}" type="presOf" srcId="{7028344E-0DD0-48FA-86EA-0E2663396DE5}" destId="{5B3FED56-D330-4D69-8849-F2646B38321F}" srcOrd="1" destOrd="0" presId="urn:microsoft.com/office/officeart/2005/8/layout/hierarchy2"/>
    <dgm:cxn modelId="{F816AA7E-3BFC-4FB5-B890-BC3B5EB3A12E}" type="presOf" srcId="{7028344E-0DD0-48FA-86EA-0E2663396DE5}" destId="{FA301C38-AD8B-45AB-9501-4FBF667C3612}" srcOrd="0" destOrd="0" presId="urn:microsoft.com/office/officeart/2005/8/layout/hierarchy2"/>
    <dgm:cxn modelId="{B4AE1BCC-238C-4B4B-9860-E9BE857F2FB7}" srcId="{83C02A62-722B-4EE8-BD89-32B488B14890}" destId="{CBED0A4C-24B6-43AC-AF1C-396F427E0EE5}" srcOrd="0" destOrd="0" parTransId="{91DFACBD-F1C0-416A-A152-CFE6DBA5F101}" sibTransId="{F2344B48-7B9E-409C-9123-E38013DDE8D6}"/>
    <dgm:cxn modelId="{ED3C4F70-A93C-4C46-9797-CA7CF51D40B3}" srcId="{66EF01BE-778D-4F4E-B2EE-F7A2443364F6}" destId="{83C02A62-722B-4EE8-BD89-32B488B14890}" srcOrd="0" destOrd="0" parTransId="{525BE506-B842-48A3-A553-9A30178330B8}" sibTransId="{3E691267-B411-4F4C-A40B-2F4D72E650C2}"/>
    <dgm:cxn modelId="{C7A16461-7ACA-4E11-A6AD-FD1B6C0E1A1A}" type="presOf" srcId="{CBED0A4C-24B6-43AC-AF1C-396F427E0EE5}" destId="{E58DB01A-FEFA-496C-BB73-15E381A376FD}" srcOrd="0" destOrd="0" presId="urn:microsoft.com/office/officeart/2005/8/layout/hierarchy2"/>
    <dgm:cxn modelId="{39467F65-08BE-4018-AE07-15FCEA61E531}" srcId="{83C02A62-722B-4EE8-BD89-32B488B14890}" destId="{D7A4A355-FB1B-4250-8F33-35375807928E}" srcOrd="1" destOrd="0" parTransId="{EB6FA824-2EC4-4058-BBA9-1E3AAF8F5A95}" sibTransId="{32C205CD-B587-4105-ACDE-3647F435C8B0}"/>
    <dgm:cxn modelId="{082E649C-2A7B-4470-9312-68A7B6452D51}" type="presOf" srcId="{8130AEDC-6926-4B70-93A5-5A2998032E5F}" destId="{74258849-D0EC-4A37-984E-62308742FC00}" srcOrd="0" destOrd="0" presId="urn:microsoft.com/office/officeart/2005/8/layout/hierarchy2"/>
    <dgm:cxn modelId="{4BCA2864-4379-4DE9-8C52-BE8FD3B3C760}" srcId="{8130AEDC-6926-4B70-93A5-5A2998032E5F}" destId="{FA4115D1-BF28-4668-B9B5-29D82F12FFCB}" srcOrd="0" destOrd="0" parTransId="{304DC5A4-A853-416E-8725-14794ADBC443}" sibTransId="{9F9A449F-D7A2-4A1E-A819-FC71A5105188}"/>
    <dgm:cxn modelId="{687EE29F-1C63-4636-BD24-96F7CDF73DF2}" srcId="{66EF01BE-778D-4F4E-B2EE-F7A2443364F6}" destId="{8130AEDC-6926-4B70-93A5-5A2998032E5F}" srcOrd="1" destOrd="0" parTransId="{7028344E-0DD0-48FA-86EA-0E2663396DE5}" sibTransId="{C716F4A7-B3D7-4230-AF56-BA7811DB7643}"/>
    <dgm:cxn modelId="{1924B454-73D5-479A-947D-04F106F6296C}" type="presOf" srcId="{525BE506-B842-48A3-A553-9A30178330B8}" destId="{D5A9DF7C-7E39-4A58-B558-CF34DF852E79}" srcOrd="0" destOrd="0" presId="urn:microsoft.com/office/officeart/2005/8/layout/hierarchy2"/>
    <dgm:cxn modelId="{4E25136C-91C0-4AD1-AE82-4A8CD203E302}" type="presOf" srcId="{91DFACBD-F1C0-416A-A152-CFE6DBA5F101}" destId="{468863EF-7D1D-4392-948E-724D34C8451E}" srcOrd="1" destOrd="0" presId="urn:microsoft.com/office/officeart/2005/8/layout/hierarchy2"/>
    <dgm:cxn modelId="{F857842B-5250-434B-82F5-CD7AC9448AB5}" type="presOf" srcId="{EB6FA824-2EC4-4058-BBA9-1E3AAF8F5A95}" destId="{18CF4BAC-FEE6-4E29-AD93-498D54075E17}" srcOrd="1" destOrd="0" presId="urn:microsoft.com/office/officeart/2005/8/layout/hierarchy2"/>
    <dgm:cxn modelId="{67D668FD-489A-4582-8F21-C5183D819BA6}" type="presOf" srcId="{525BE506-B842-48A3-A553-9A30178330B8}" destId="{3984F905-8316-476F-BBE3-50929B8E7251}" srcOrd="1" destOrd="0" presId="urn:microsoft.com/office/officeart/2005/8/layout/hierarchy2"/>
    <dgm:cxn modelId="{8AC9D1B7-E8C2-469D-A5DD-D50801A7D92F}" type="presOf" srcId="{D7A4A355-FB1B-4250-8F33-35375807928E}" destId="{F974B7F2-D3E4-42EB-BB08-967DB86B3B64}" srcOrd="0" destOrd="0" presId="urn:microsoft.com/office/officeart/2005/8/layout/hierarchy2"/>
    <dgm:cxn modelId="{9BFD7863-5943-42A1-B1F9-3AC9A1244511}" type="presOf" srcId="{91DFACBD-F1C0-416A-A152-CFE6DBA5F101}" destId="{8AE5860F-B4D9-4C7A-BEBC-978B92365048}" srcOrd="0" destOrd="0" presId="urn:microsoft.com/office/officeart/2005/8/layout/hierarchy2"/>
    <dgm:cxn modelId="{4AF53052-1314-4A88-8491-30C5628AFEC4}" type="presOf" srcId="{304DC5A4-A853-416E-8725-14794ADBC443}" destId="{73293941-BC5A-4E84-97EB-EE3F10219407}" srcOrd="1" destOrd="0" presId="urn:microsoft.com/office/officeart/2005/8/layout/hierarchy2"/>
    <dgm:cxn modelId="{1E60C585-B636-40E8-B29B-EE6FBF831E2C}" type="presOf" srcId="{FA4115D1-BF28-4668-B9B5-29D82F12FFCB}" destId="{FA50B76E-644C-4460-8C0A-E553E7CC0218}" srcOrd="0" destOrd="0" presId="urn:microsoft.com/office/officeart/2005/8/layout/hierarchy2"/>
    <dgm:cxn modelId="{4F5E83F6-6D51-4B03-BCE6-315BD5637311}" type="presOf" srcId="{83C02A62-722B-4EE8-BD89-32B488B14890}" destId="{9F647765-3D0B-4209-B4B4-0F6DE6C764AC}" srcOrd="0" destOrd="0" presId="urn:microsoft.com/office/officeart/2005/8/layout/hierarchy2"/>
    <dgm:cxn modelId="{E10514D4-529B-49FB-9DDC-E3C5CBC338D9}" type="presOf" srcId="{CC3B8859-3A28-41B7-AE6C-9A3D778AE85C}" destId="{26803975-EE6B-455E-9547-E3B9AB2C8243}" srcOrd="0" destOrd="0" presId="urn:microsoft.com/office/officeart/2005/8/layout/hierarchy2"/>
    <dgm:cxn modelId="{3E7DBD98-10B9-4B21-83DB-6FFA2C4F15EE}" type="presOf" srcId="{304DC5A4-A853-416E-8725-14794ADBC443}" destId="{C4E8580A-F6EA-4EC4-AA0A-0F8EA434FBC5}" srcOrd="0" destOrd="0" presId="urn:microsoft.com/office/officeart/2005/8/layout/hierarchy2"/>
    <dgm:cxn modelId="{EC633A42-072C-45B2-9005-4A1D8C6ED94C}" srcId="{CC3B8859-3A28-41B7-AE6C-9A3D778AE85C}" destId="{66EF01BE-778D-4F4E-B2EE-F7A2443364F6}" srcOrd="0" destOrd="0" parTransId="{A4D207E8-99E9-44D6-BD24-222F5FD5D6AB}" sibTransId="{60FD7F01-8C4D-414F-BB9C-479BD8FD5A36}"/>
    <dgm:cxn modelId="{4517DC96-A183-41DA-A738-49ED12FFAF1D}" type="presOf" srcId="{EB6FA824-2EC4-4058-BBA9-1E3AAF8F5A95}" destId="{0F754C97-87B9-480B-9337-FC86E37D178D}" srcOrd="0" destOrd="0" presId="urn:microsoft.com/office/officeart/2005/8/layout/hierarchy2"/>
    <dgm:cxn modelId="{1BBC6E34-9662-4ADB-AF44-634E7FB484AB}" type="presParOf" srcId="{26803975-EE6B-455E-9547-E3B9AB2C8243}" destId="{753BD614-5CF9-47FB-B888-C1299B924056}" srcOrd="0" destOrd="0" presId="urn:microsoft.com/office/officeart/2005/8/layout/hierarchy2"/>
    <dgm:cxn modelId="{5D9E9407-C39B-4216-8600-664DBC2584A7}" type="presParOf" srcId="{753BD614-5CF9-47FB-B888-C1299B924056}" destId="{4E8960CE-3174-48F8-BA55-49568DF39D85}" srcOrd="0" destOrd="0" presId="urn:microsoft.com/office/officeart/2005/8/layout/hierarchy2"/>
    <dgm:cxn modelId="{F7F5A769-8F36-400F-9FBF-B360D350DF0A}" type="presParOf" srcId="{753BD614-5CF9-47FB-B888-C1299B924056}" destId="{4370FDC3-C144-42EE-BA21-A6E12EEB298A}" srcOrd="1" destOrd="0" presId="urn:microsoft.com/office/officeart/2005/8/layout/hierarchy2"/>
    <dgm:cxn modelId="{B6A1E4CB-5BA0-42F4-AB51-4808C437BF29}" type="presParOf" srcId="{4370FDC3-C144-42EE-BA21-A6E12EEB298A}" destId="{D5A9DF7C-7E39-4A58-B558-CF34DF852E79}" srcOrd="0" destOrd="0" presId="urn:microsoft.com/office/officeart/2005/8/layout/hierarchy2"/>
    <dgm:cxn modelId="{1EA6A659-E54D-4E19-8C9B-30629D88FF41}" type="presParOf" srcId="{D5A9DF7C-7E39-4A58-B558-CF34DF852E79}" destId="{3984F905-8316-476F-BBE3-50929B8E7251}" srcOrd="0" destOrd="0" presId="urn:microsoft.com/office/officeart/2005/8/layout/hierarchy2"/>
    <dgm:cxn modelId="{BB077997-5370-45E9-B989-5FA687830180}" type="presParOf" srcId="{4370FDC3-C144-42EE-BA21-A6E12EEB298A}" destId="{DA1C490F-67C2-4097-A63C-241F5100E95E}" srcOrd="1" destOrd="0" presId="urn:microsoft.com/office/officeart/2005/8/layout/hierarchy2"/>
    <dgm:cxn modelId="{4F300A71-17E6-468B-A12C-50AC8264062A}" type="presParOf" srcId="{DA1C490F-67C2-4097-A63C-241F5100E95E}" destId="{9F647765-3D0B-4209-B4B4-0F6DE6C764AC}" srcOrd="0" destOrd="0" presId="urn:microsoft.com/office/officeart/2005/8/layout/hierarchy2"/>
    <dgm:cxn modelId="{9D4A5E4D-BE9F-4DA3-97EA-C2B794B26CF3}" type="presParOf" srcId="{DA1C490F-67C2-4097-A63C-241F5100E95E}" destId="{13917299-2FD9-4C0B-ACA3-4A56202CC6FE}" srcOrd="1" destOrd="0" presId="urn:microsoft.com/office/officeart/2005/8/layout/hierarchy2"/>
    <dgm:cxn modelId="{1D95C62E-16AF-45ED-BB31-4E6629156163}" type="presParOf" srcId="{13917299-2FD9-4C0B-ACA3-4A56202CC6FE}" destId="{8AE5860F-B4D9-4C7A-BEBC-978B92365048}" srcOrd="0" destOrd="0" presId="urn:microsoft.com/office/officeart/2005/8/layout/hierarchy2"/>
    <dgm:cxn modelId="{B19D7AB4-5659-4DA8-9111-10AAEEA190FB}" type="presParOf" srcId="{8AE5860F-B4D9-4C7A-BEBC-978B92365048}" destId="{468863EF-7D1D-4392-948E-724D34C8451E}" srcOrd="0" destOrd="0" presId="urn:microsoft.com/office/officeart/2005/8/layout/hierarchy2"/>
    <dgm:cxn modelId="{E7680FA9-884A-498A-9DC9-D02F322B69C5}" type="presParOf" srcId="{13917299-2FD9-4C0B-ACA3-4A56202CC6FE}" destId="{43A08FBD-7AD4-43BC-861A-6EA7DD8A071C}" srcOrd="1" destOrd="0" presId="urn:microsoft.com/office/officeart/2005/8/layout/hierarchy2"/>
    <dgm:cxn modelId="{C6A4CD52-3CF6-44BC-B0FC-FF2F382DA8B9}" type="presParOf" srcId="{43A08FBD-7AD4-43BC-861A-6EA7DD8A071C}" destId="{E58DB01A-FEFA-496C-BB73-15E381A376FD}" srcOrd="0" destOrd="0" presId="urn:microsoft.com/office/officeart/2005/8/layout/hierarchy2"/>
    <dgm:cxn modelId="{965E914A-E436-495C-BB6B-C555B1C0ACA6}" type="presParOf" srcId="{43A08FBD-7AD4-43BC-861A-6EA7DD8A071C}" destId="{18E8E7B7-443C-4D14-9698-9E4B5DCA881F}" srcOrd="1" destOrd="0" presId="urn:microsoft.com/office/officeart/2005/8/layout/hierarchy2"/>
    <dgm:cxn modelId="{1C3D048A-8228-499C-A5F3-CB4242FE2E6D}" type="presParOf" srcId="{13917299-2FD9-4C0B-ACA3-4A56202CC6FE}" destId="{0F754C97-87B9-480B-9337-FC86E37D178D}" srcOrd="2" destOrd="0" presId="urn:microsoft.com/office/officeart/2005/8/layout/hierarchy2"/>
    <dgm:cxn modelId="{F7135945-728C-493A-80AA-D6A1AA1C0F31}" type="presParOf" srcId="{0F754C97-87B9-480B-9337-FC86E37D178D}" destId="{18CF4BAC-FEE6-4E29-AD93-498D54075E17}" srcOrd="0" destOrd="0" presId="urn:microsoft.com/office/officeart/2005/8/layout/hierarchy2"/>
    <dgm:cxn modelId="{6F2B6589-40AF-48CB-8E89-3E3BA9E4265F}" type="presParOf" srcId="{13917299-2FD9-4C0B-ACA3-4A56202CC6FE}" destId="{B0A50FFD-2A07-458E-A13D-EE95C384C065}" srcOrd="3" destOrd="0" presId="urn:microsoft.com/office/officeart/2005/8/layout/hierarchy2"/>
    <dgm:cxn modelId="{86AC175E-8C34-4AF9-BA88-5290336A3136}" type="presParOf" srcId="{B0A50FFD-2A07-458E-A13D-EE95C384C065}" destId="{F974B7F2-D3E4-42EB-BB08-967DB86B3B64}" srcOrd="0" destOrd="0" presId="urn:microsoft.com/office/officeart/2005/8/layout/hierarchy2"/>
    <dgm:cxn modelId="{F9EB6CE2-B4E0-4199-B7A1-F7B896976261}" type="presParOf" srcId="{B0A50FFD-2A07-458E-A13D-EE95C384C065}" destId="{8556F944-5EB6-478D-8F2F-39F0F88E766B}" srcOrd="1" destOrd="0" presId="urn:microsoft.com/office/officeart/2005/8/layout/hierarchy2"/>
    <dgm:cxn modelId="{473D4282-26EB-4615-B029-95C49D8F396A}" type="presParOf" srcId="{4370FDC3-C144-42EE-BA21-A6E12EEB298A}" destId="{FA301C38-AD8B-45AB-9501-4FBF667C3612}" srcOrd="2" destOrd="0" presId="urn:microsoft.com/office/officeart/2005/8/layout/hierarchy2"/>
    <dgm:cxn modelId="{7875BBDB-05C9-4C5C-9316-F4EDDA35E576}" type="presParOf" srcId="{FA301C38-AD8B-45AB-9501-4FBF667C3612}" destId="{5B3FED56-D330-4D69-8849-F2646B38321F}" srcOrd="0" destOrd="0" presId="urn:microsoft.com/office/officeart/2005/8/layout/hierarchy2"/>
    <dgm:cxn modelId="{619250CA-96AA-48B2-93F5-AC9275507EE6}" type="presParOf" srcId="{4370FDC3-C144-42EE-BA21-A6E12EEB298A}" destId="{599ADFC3-3C0D-46BD-A42E-887B6E7AD106}" srcOrd="3" destOrd="0" presId="urn:microsoft.com/office/officeart/2005/8/layout/hierarchy2"/>
    <dgm:cxn modelId="{2614804B-0F0B-4545-AD6E-1247663F2F5D}" type="presParOf" srcId="{599ADFC3-3C0D-46BD-A42E-887B6E7AD106}" destId="{74258849-D0EC-4A37-984E-62308742FC00}" srcOrd="0" destOrd="0" presId="urn:microsoft.com/office/officeart/2005/8/layout/hierarchy2"/>
    <dgm:cxn modelId="{EF196D5F-9B00-4768-AAF4-BDD9BE56C37A}" type="presParOf" srcId="{599ADFC3-3C0D-46BD-A42E-887B6E7AD106}" destId="{8729AFFC-77F7-4198-A44B-7B213242E40D}" srcOrd="1" destOrd="0" presId="urn:microsoft.com/office/officeart/2005/8/layout/hierarchy2"/>
    <dgm:cxn modelId="{60967659-D85B-4E0A-BCC8-C5A92F366DEE}" type="presParOf" srcId="{8729AFFC-77F7-4198-A44B-7B213242E40D}" destId="{C4E8580A-F6EA-4EC4-AA0A-0F8EA434FBC5}" srcOrd="0" destOrd="0" presId="urn:microsoft.com/office/officeart/2005/8/layout/hierarchy2"/>
    <dgm:cxn modelId="{A80C7E05-9028-4DE1-82A3-11586D667B64}" type="presParOf" srcId="{C4E8580A-F6EA-4EC4-AA0A-0F8EA434FBC5}" destId="{73293941-BC5A-4E84-97EB-EE3F10219407}" srcOrd="0" destOrd="0" presId="urn:microsoft.com/office/officeart/2005/8/layout/hierarchy2"/>
    <dgm:cxn modelId="{7750496C-82CD-47CA-B06F-72B1BD6B0DFB}" type="presParOf" srcId="{8729AFFC-77F7-4198-A44B-7B213242E40D}" destId="{89A23406-D599-4592-9E59-AE38D86710FB}" srcOrd="1" destOrd="0" presId="urn:microsoft.com/office/officeart/2005/8/layout/hierarchy2"/>
    <dgm:cxn modelId="{F0D1E477-0983-4C30-A50B-949947E86AC8}" type="presParOf" srcId="{89A23406-D599-4592-9E59-AE38D86710FB}" destId="{FA50B76E-644C-4460-8C0A-E553E7CC0218}" srcOrd="0" destOrd="0" presId="urn:microsoft.com/office/officeart/2005/8/layout/hierarchy2"/>
    <dgm:cxn modelId="{26FD7BEE-3F49-4835-A694-16F1FC79B1CA}" type="presParOf" srcId="{89A23406-D599-4592-9E59-AE38D86710FB}" destId="{1421E164-6216-4072-AB92-5E73B28B773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6BFF719-2FD8-46B7-B98B-B7F9BD80229B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BA0E9E7-E481-4B7C-B3AA-90CE69079903}">
      <dgm:prSet phldrT="[Текст]" phldr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endParaRPr lang="ru-RU" dirty="0"/>
        </a:p>
      </dgm:t>
    </dgm:pt>
    <dgm:pt modelId="{130203D0-9586-42DE-9528-3FF862C99ACB}" type="parTrans" cxnId="{9815D4D3-AF2E-4730-8CB5-13F58CE8050B}">
      <dgm:prSet/>
      <dgm:spPr/>
      <dgm:t>
        <a:bodyPr/>
        <a:lstStyle/>
        <a:p>
          <a:endParaRPr lang="ru-RU"/>
        </a:p>
      </dgm:t>
    </dgm:pt>
    <dgm:pt modelId="{8C750F99-BBCE-429A-8413-9305CEF6CCE2}" type="sibTrans" cxnId="{9815D4D3-AF2E-4730-8CB5-13F58CE8050B}">
      <dgm:prSet/>
      <dgm:spPr/>
      <dgm:t>
        <a:bodyPr/>
        <a:lstStyle/>
        <a:p>
          <a:endParaRPr lang="ru-RU"/>
        </a:p>
      </dgm:t>
    </dgm:pt>
    <dgm:pt modelId="{956DF901-0126-4C99-9DB8-E0C85CCCF2CA}">
      <dgm:prSet phldrT="[Текст]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ru-RU" b="1" i="1" dirty="0" err="1" smtClean="0"/>
            <a:t>Репродуктивті</a:t>
          </a:r>
          <a:r>
            <a:rPr lang="ru-RU" b="1" i="1" dirty="0" smtClean="0"/>
            <a:t> </a:t>
          </a:r>
          <a:r>
            <a:rPr lang="ru-RU" b="1" i="1" dirty="0" err="1" smtClean="0"/>
            <a:t>деңгей</a:t>
          </a:r>
          <a:endParaRPr lang="ru-RU" dirty="0"/>
        </a:p>
      </dgm:t>
    </dgm:pt>
    <dgm:pt modelId="{0091FE7D-3B0A-4B34-B919-6DE0182B45E7}" type="parTrans" cxnId="{4BA31D0B-D2EB-4117-8122-E2954BE6E7D3}">
      <dgm:prSet/>
      <dgm:spPr/>
      <dgm:t>
        <a:bodyPr/>
        <a:lstStyle/>
        <a:p>
          <a:endParaRPr lang="ru-RU"/>
        </a:p>
      </dgm:t>
    </dgm:pt>
    <dgm:pt modelId="{0626A321-29C5-45D4-BC9C-2A3BCB78C24E}" type="sibTrans" cxnId="{4BA31D0B-D2EB-4117-8122-E2954BE6E7D3}">
      <dgm:prSet/>
      <dgm:spPr/>
      <dgm:t>
        <a:bodyPr/>
        <a:lstStyle/>
        <a:p>
          <a:endParaRPr lang="ru-RU"/>
        </a:p>
      </dgm:t>
    </dgm:pt>
    <dgm:pt modelId="{DB1950DD-EFAC-4F40-9DB2-702A9E71387F}">
      <dgm:prSet phldrT="[Текст]" phldr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BFC9CBB5-3760-4CF5-B227-C4D817023C6A}" type="parTrans" cxnId="{154BA6B8-B288-43BF-BE42-0143EFB70995}">
      <dgm:prSet/>
      <dgm:spPr/>
      <dgm:t>
        <a:bodyPr/>
        <a:lstStyle/>
        <a:p>
          <a:endParaRPr lang="ru-RU"/>
        </a:p>
      </dgm:t>
    </dgm:pt>
    <dgm:pt modelId="{F113523D-99EC-4B8C-A557-0DB401E0755E}" type="sibTrans" cxnId="{154BA6B8-B288-43BF-BE42-0143EFB70995}">
      <dgm:prSet/>
      <dgm:spPr/>
      <dgm:t>
        <a:bodyPr/>
        <a:lstStyle/>
        <a:p>
          <a:endParaRPr lang="ru-RU"/>
        </a:p>
      </dgm:t>
    </dgm:pt>
    <dgm:pt modelId="{BAD9A5E2-B89A-436A-A9F7-4C6C27567D34}">
      <dgm:prSet phldrT="[Текст]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ru-RU" b="1" i="1" dirty="0" err="1" smtClean="0"/>
            <a:t>Продуктивті</a:t>
          </a:r>
          <a:r>
            <a:rPr lang="ru-RU" b="1" i="1" dirty="0" smtClean="0"/>
            <a:t> </a:t>
          </a:r>
          <a:r>
            <a:rPr lang="ru-RU" b="1" i="1" dirty="0" err="1" smtClean="0"/>
            <a:t>деңгей</a:t>
          </a:r>
          <a:endParaRPr lang="ru-RU" dirty="0"/>
        </a:p>
      </dgm:t>
    </dgm:pt>
    <dgm:pt modelId="{CC3C1FC9-7BFE-4C00-B54E-003B81086335}" type="parTrans" cxnId="{71A53B8E-0D5D-42EA-986A-226077EBF1B1}">
      <dgm:prSet/>
      <dgm:spPr/>
      <dgm:t>
        <a:bodyPr/>
        <a:lstStyle/>
        <a:p>
          <a:endParaRPr lang="ru-RU"/>
        </a:p>
      </dgm:t>
    </dgm:pt>
    <dgm:pt modelId="{8EB8B5B7-7952-4606-A189-E96C4626B67E}" type="sibTrans" cxnId="{71A53B8E-0D5D-42EA-986A-226077EBF1B1}">
      <dgm:prSet/>
      <dgm:spPr/>
      <dgm:t>
        <a:bodyPr/>
        <a:lstStyle/>
        <a:p>
          <a:endParaRPr lang="ru-RU"/>
        </a:p>
      </dgm:t>
    </dgm:pt>
    <dgm:pt modelId="{52D437D4-546F-48D4-9861-EC4A4141D5D8}">
      <dgm:prSet phldrT="[Текст]" phldr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893377E8-3A2A-4F5A-8FCA-1304027B81CC}" type="parTrans" cxnId="{E93845FA-6787-4708-BB8A-E850FEC7C40D}">
      <dgm:prSet/>
      <dgm:spPr/>
      <dgm:t>
        <a:bodyPr/>
        <a:lstStyle/>
        <a:p>
          <a:endParaRPr lang="ru-RU"/>
        </a:p>
      </dgm:t>
    </dgm:pt>
    <dgm:pt modelId="{C4F82E2F-D237-46DC-81AC-49B70E7DD67D}" type="sibTrans" cxnId="{E93845FA-6787-4708-BB8A-E850FEC7C40D}">
      <dgm:prSet/>
      <dgm:spPr/>
      <dgm:t>
        <a:bodyPr/>
        <a:lstStyle/>
        <a:p>
          <a:endParaRPr lang="ru-RU"/>
        </a:p>
      </dgm:t>
    </dgm:pt>
    <dgm:pt modelId="{46F034EF-CE00-4D8A-86D8-3A35588F46E2}" type="pres">
      <dgm:prSet presAssocID="{26BFF719-2FD8-46B7-B98B-B7F9BD80229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12645F-8817-4077-9594-D2B1699E7237}" type="pres">
      <dgm:prSet presAssocID="{BBA0E9E7-E481-4B7C-B3AA-90CE69079903}" presName="node" presStyleLbl="node1" presStyleIdx="0" presStyleCnt="2" custScaleX="337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BD8354-E2D5-4DCD-8804-009BECE37BCA}" type="pres">
      <dgm:prSet presAssocID="{8C750F99-BBCE-429A-8413-9305CEF6CCE2}" presName="sibTrans" presStyleCnt="0"/>
      <dgm:spPr/>
    </dgm:pt>
    <dgm:pt modelId="{9440DF81-EE4D-4ED9-B693-F44251E937DE}" type="pres">
      <dgm:prSet presAssocID="{DB1950DD-EFAC-4F40-9DB2-702A9E71387F}" presName="node" presStyleLbl="node1" presStyleIdx="1" presStyleCnt="2" custScaleX="333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C07A2B5-8843-4485-B823-B70814B219E6}" type="presOf" srcId="{52D437D4-546F-48D4-9861-EC4A4141D5D8}" destId="{9440DF81-EE4D-4ED9-B693-F44251E937DE}" srcOrd="0" destOrd="2" presId="urn:microsoft.com/office/officeart/2005/8/layout/hList6"/>
    <dgm:cxn modelId="{71A53B8E-0D5D-42EA-986A-226077EBF1B1}" srcId="{DB1950DD-EFAC-4F40-9DB2-702A9E71387F}" destId="{BAD9A5E2-B89A-436A-A9F7-4C6C27567D34}" srcOrd="0" destOrd="0" parTransId="{CC3C1FC9-7BFE-4C00-B54E-003B81086335}" sibTransId="{8EB8B5B7-7952-4606-A189-E96C4626B67E}"/>
    <dgm:cxn modelId="{4BA31D0B-D2EB-4117-8122-E2954BE6E7D3}" srcId="{BBA0E9E7-E481-4B7C-B3AA-90CE69079903}" destId="{956DF901-0126-4C99-9DB8-E0C85CCCF2CA}" srcOrd="0" destOrd="0" parTransId="{0091FE7D-3B0A-4B34-B919-6DE0182B45E7}" sibTransId="{0626A321-29C5-45D4-BC9C-2A3BCB78C24E}"/>
    <dgm:cxn modelId="{DE1B0142-3E85-41AC-BB9B-87833ECA7CED}" type="presOf" srcId="{DB1950DD-EFAC-4F40-9DB2-702A9E71387F}" destId="{9440DF81-EE4D-4ED9-B693-F44251E937DE}" srcOrd="0" destOrd="0" presId="urn:microsoft.com/office/officeart/2005/8/layout/hList6"/>
    <dgm:cxn modelId="{6D722E82-4E37-416C-ACDE-C67CCA21B65B}" type="presOf" srcId="{26BFF719-2FD8-46B7-B98B-B7F9BD80229B}" destId="{46F034EF-CE00-4D8A-86D8-3A35588F46E2}" srcOrd="0" destOrd="0" presId="urn:microsoft.com/office/officeart/2005/8/layout/hList6"/>
    <dgm:cxn modelId="{E93845FA-6787-4708-BB8A-E850FEC7C40D}" srcId="{DB1950DD-EFAC-4F40-9DB2-702A9E71387F}" destId="{52D437D4-546F-48D4-9861-EC4A4141D5D8}" srcOrd="1" destOrd="0" parTransId="{893377E8-3A2A-4F5A-8FCA-1304027B81CC}" sibTransId="{C4F82E2F-D237-46DC-81AC-49B70E7DD67D}"/>
    <dgm:cxn modelId="{F46BFCA6-A011-4827-AD34-7973E13F94E5}" type="presOf" srcId="{BBA0E9E7-E481-4B7C-B3AA-90CE69079903}" destId="{8B12645F-8817-4077-9594-D2B1699E7237}" srcOrd="0" destOrd="0" presId="urn:microsoft.com/office/officeart/2005/8/layout/hList6"/>
    <dgm:cxn modelId="{1F6F8E5D-CA07-436E-893B-7DEA3832479E}" type="presOf" srcId="{956DF901-0126-4C99-9DB8-E0C85CCCF2CA}" destId="{8B12645F-8817-4077-9594-D2B1699E7237}" srcOrd="0" destOrd="1" presId="urn:microsoft.com/office/officeart/2005/8/layout/hList6"/>
    <dgm:cxn modelId="{9815D4D3-AF2E-4730-8CB5-13F58CE8050B}" srcId="{26BFF719-2FD8-46B7-B98B-B7F9BD80229B}" destId="{BBA0E9E7-E481-4B7C-B3AA-90CE69079903}" srcOrd="0" destOrd="0" parTransId="{130203D0-9586-42DE-9528-3FF862C99ACB}" sibTransId="{8C750F99-BBCE-429A-8413-9305CEF6CCE2}"/>
    <dgm:cxn modelId="{154BA6B8-B288-43BF-BE42-0143EFB70995}" srcId="{26BFF719-2FD8-46B7-B98B-B7F9BD80229B}" destId="{DB1950DD-EFAC-4F40-9DB2-702A9E71387F}" srcOrd="1" destOrd="0" parTransId="{BFC9CBB5-3760-4CF5-B227-C4D817023C6A}" sibTransId="{F113523D-99EC-4B8C-A557-0DB401E0755E}"/>
    <dgm:cxn modelId="{931FDA40-8AAA-4DA2-8176-ED97B20D10DB}" type="presOf" srcId="{BAD9A5E2-B89A-436A-A9F7-4C6C27567D34}" destId="{9440DF81-EE4D-4ED9-B693-F44251E937DE}" srcOrd="0" destOrd="1" presId="urn:microsoft.com/office/officeart/2005/8/layout/hList6"/>
    <dgm:cxn modelId="{2E25824C-B1E7-4590-B502-1DE60CD67EA6}" type="presParOf" srcId="{46F034EF-CE00-4D8A-86D8-3A35588F46E2}" destId="{8B12645F-8817-4077-9594-D2B1699E7237}" srcOrd="0" destOrd="0" presId="urn:microsoft.com/office/officeart/2005/8/layout/hList6"/>
    <dgm:cxn modelId="{144807F1-2754-4C14-A472-2FA3D16FFDDE}" type="presParOf" srcId="{46F034EF-CE00-4D8A-86D8-3A35588F46E2}" destId="{02BD8354-E2D5-4DCD-8804-009BECE37BCA}" srcOrd="1" destOrd="0" presId="urn:microsoft.com/office/officeart/2005/8/layout/hList6"/>
    <dgm:cxn modelId="{3111636D-5DF0-4F78-BF7D-9BEA8C3C7E85}" type="presParOf" srcId="{46F034EF-CE00-4D8A-86D8-3A35588F46E2}" destId="{9440DF81-EE4D-4ED9-B693-F44251E937DE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27B5B57-D0EE-49EA-8863-31FE6BE7DCF3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CC6BEA4D-216A-4095-B534-7248E260158E}">
      <dgm:prSet phldrT="[Текст]"/>
      <dgm:spPr>
        <a:solidFill>
          <a:schemeClr val="accent5">
            <a:lumMod val="20000"/>
            <a:lumOff val="80000"/>
          </a:schemeClr>
        </a:solidFill>
        <a:ln>
          <a:solidFill>
            <a:schemeClr val="accent5">
              <a:lumMod val="60000"/>
              <a:lumOff val="40000"/>
            </a:schemeClr>
          </a:solidFill>
        </a:ln>
      </dgm:spPr>
      <dgm:t>
        <a:bodyPr/>
        <a:lstStyle/>
        <a:p>
          <a:r>
            <a:rPr lang="kk-KZ" dirty="0" smtClean="0"/>
            <a:t>1</a:t>
          </a:r>
          <a:endParaRPr lang="ru-RU" dirty="0"/>
        </a:p>
      </dgm:t>
    </dgm:pt>
    <dgm:pt modelId="{9DE8B069-2271-4A4E-9457-594CF7826794}" type="parTrans" cxnId="{E34816D0-1170-4389-B1B5-EFD58A3F3A33}">
      <dgm:prSet/>
      <dgm:spPr/>
      <dgm:t>
        <a:bodyPr/>
        <a:lstStyle/>
        <a:p>
          <a:endParaRPr lang="ru-RU"/>
        </a:p>
      </dgm:t>
    </dgm:pt>
    <dgm:pt modelId="{895F8136-E4F4-4E0E-A74C-672396756B5A}" type="sibTrans" cxnId="{E34816D0-1170-4389-B1B5-EFD58A3F3A33}">
      <dgm:prSet/>
      <dgm:spPr/>
      <dgm:t>
        <a:bodyPr/>
        <a:lstStyle/>
        <a:p>
          <a:endParaRPr lang="ru-RU"/>
        </a:p>
      </dgm:t>
    </dgm:pt>
    <dgm:pt modelId="{AF229E59-DDB6-4727-BF97-4F182324DFB2}">
      <dgm:prSet phldrT="[Текст]"/>
      <dgm:spPr>
        <a:solidFill>
          <a:schemeClr val="accent5">
            <a:lumMod val="20000"/>
            <a:lumOff val="80000"/>
          </a:schemeClr>
        </a:solidFill>
        <a:ln>
          <a:solidFill>
            <a:schemeClr val="accent5">
              <a:lumMod val="60000"/>
              <a:lumOff val="40000"/>
            </a:schemeClr>
          </a:solidFill>
        </a:ln>
      </dgm:spPr>
      <dgm:t>
        <a:bodyPr/>
        <a:lstStyle/>
        <a:p>
          <a:r>
            <a:rPr lang="kk-KZ" dirty="0" smtClean="0"/>
            <a:t>2</a:t>
          </a:r>
          <a:endParaRPr lang="ru-RU" dirty="0"/>
        </a:p>
      </dgm:t>
    </dgm:pt>
    <dgm:pt modelId="{67ABEC7E-8223-4857-987F-6F388ED940F9}" type="parTrans" cxnId="{295DA0D5-0AE2-425D-9F2D-4C6C57BF9094}">
      <dgm:prSet/>
      <dgm:spPr/>
      <dgm:t>
        <a:bodyPr/>
        <a:lstStyle/>
        <a:p>
          <a:endParaRPr lang="ru-RU"/>
        </a:p>
      </dgm:t>
    </dgm:pt>
    <dgm:pt modelId="{F66817B3-CA27-4A26-9720-307C7474DBDB}" type="sibTrans" cxnId="{295DA0D5-0AE2-425D-9F2D-4C6C57BF9094}">
      <dgm:prSet/>
      <dgm:spPr/>
      <dgm:t>
        <a:bodyPr/>
        <a:lstStyle/>
        <a:p>
          <a:endParaRPr lang="ru-RU"/>
        </a:p>
      </dgm:t>
    </dgm:pt>
    <dgm:pt modelId="{5B49F6E1-A816-4AE5-B341-3C7C11B7D6C5}">
      <dgm:prSet phldrT="[Текст]"/>
      <dgm:spPr>
        <a:solidFill>
          <a:schemeClr val="accent5">
            <a:lumMod val="20000"/>
            <a:lumOff val="80000"/>
          </a:schemeClr>
        </a:solidFill>
        <a:ln>
          <a:solidFill>
            <a:schemeClr val="accent5">
              <a:lumMod val="60000"/>
              <a:lumOff val="40000"/>
            </a:schemeClr>
          </a:solidFill>
        </a:ln>
      </dgm:spPr>
      <dgm:t>
        <a:bodyPr/>
        <a:lstStyle/>
        <a:p>
          <a:r>
            <a:rPr lang="kk-KZ" dirty="0" smtClean="0"/>
            <a:t>3</a:t>
          </a:r>
          <a:endParaRPr lang="ru-RU" dirty="0"/>
        </a:p>
      </dgm:t>
    </dgm:pt>
    <dgm:pt modelId="{F2B159AF-19FA-4D3D-AFC9-719D33E6FD19}" type="parTrans" cxnId="{5CB28800-DF4B-4144-B6E3-40DA0B1762DA}">
      <dgm:prSet/>
      <dgm:spPr/>
      <dgm:t>
        <a:bodyPr/>
        <a:lstStyle/>
        <a:p>
          <a:endParaRPr lang="ru-RU"/>
        </a:p>
      </dgm:t>
    </dgm:pt>
    <dgm:pt modelId="{7E065363-FAD3-4AA7-B68E-C773DBF140C6}" type="sibTrans" cxnId="{5CB28800-DF4B-4144-B6E3-40DA0B1762DA}">
      <dgm:prSet/>
      <dgm:spPr/>
      <dgm:t>
        <a:bodyPr/>
        <a:lstStyle/>
        <a:p>
          <a:endParaRPr lang="ru-RU"/>
        </a:p>
      </dgm:t>
    </dgm:pt>
    <dgm:pt modelId="{CF26D4B0-5979-4EBB-86AA-032DF5A6DCF1}">
      <dgm:prSet/>
      <dgm:spPr>
        <a:ln>
          <a:solidFill>
            <a:schemeClr val="accent5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dirty="0" err="1" smtClean="0"/>
            <a:t>мұғалімнің оқушыға тәжірибе жасауға қажетті әртүрлі практикалық іс-әрекеттерді сабақта көрсетіп </a:t>
          </a:r>
          <a:r>
            <a:rPr lang="ru-RU" dirty="0" smtClean="0"/>
            <a:t>оны </a:t>
          </a:r>
          <a:r>
            <a:rPr lang="ru-RU" dirty="0" err="1" smtClean="0"/>
            <a:t>тәжірибе жасауға </a:t>
          </a:r>
          <a:r>
            <a:rPr lang="ru-RU" dirty="0" smtClean="0"/>
            <a:t>икемдеп,</a:t>
          </a:r>
          <a:r>
            <a:rPr lang="ru-RU" dirty="0" err="1" smtClean="0"/>
            <a:t>үйрету</a:t>
          </a:r>
          <a:endParaRPr lang="ru-RU" dirty="0"/>
        </a:p>
      </dgm:t>
    </dgm:pt>
    <dgm:pt modelId="{83703287-61F6-4F6E-9A0B-5C217B9531F8}" type="parTrans" cxnId="{5309024A-8BB1-4C97-9E2D-C9CCE46DF561}">
      <dgm:prSet/>
      <dgm:spPr/>
      <dgm:t>
        <a:bodyPr/>
        <a:lstStyle/>
        <a:p>
          <a:endParaRPr lang="ru-RU"/>
        </a:p>
      </dgm:t>
    </dgm:pt>
    <dgm:pt modelId="{03A1641A-F758-4AAA-9711-3C9B9B54F0F0}" type="sibTrans" cxnId="{5309024A-8BB1-4C97-9E2D-C9CCE46DF561}">
      <dgm:prSet/>
      <dgm:spPr/>
      <dgm:t>
        <a:bodyPr/>
        <a:lstStyle/>
        <a:p>
          <a:endParaRPr lang="ru-RU"/>
        </a:p>
      </dgm:t>
    </dgm:pt>
    <dgm:pt modelId="{0BBAF614-6522-4195-9BE9-90EFD57818DC}">
      <dgm:prSet/>
      <dgm:spPr>
        <a:ln>
          <a:solidFill>
            <a:schemeClr val="accent5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b="1" i="1" dirty="0" err="1" smtClean="0"/>
            <a:t>лабораториялық жұмыстарды орындау.</a:t>
          </a:r>
          <a:r>
            <a:rPr lang="ru-RU" dirty="0" err="1" smtClean="0"/>
            <a:t>Оқушылар мұнда эксперименттік</a:t>
          </a:r>
          <a:r>
            <a:rPr lang="ru-RU" dirty="0" smtClean="0"/>
            <a:t> </a:t>
          </a:r>
          <a:r>
            <a:rPr lang="ru-RU" dirty="0" err="1" smtClean="0"/>
            <a:t>есептерді</a:t>
          </a:r>
          <a:r>
            <a:rPr lang="ru-RU" dirty="0" smtClean="0"/>
            <a:t> </a:t>
          </a:r>
          <a:r>
            <a:rPr lang="ru-RU" dirty="0" err="1" smtClean="0"/>
            <a:t>шығару арқылы тәжірибе жасап</a:t>
          </a:r>
          <a:r>
            <a:rPr lang="ru-RU" dirty="0" smtClean="0"/>
            <a:t> </a:t>
          </a:r>
          <a:r>
            <a:rPr lang="ru-RU" dirty="0" err="1" smtClean="0"/>
            <a:t>үйрену барысында</a:t>
          </a:r>
          <a:r>
            <a:rPr lang="ru-RU" dirty="0" smtClean="0"/>
            <a:t> </a:t>
          </a:r>
          <a:r>
            <a:rPr lang="ru-RU" dirty="0" err="1" smtClean="0"/>
            <a:t>икемділіктері</a:t>
          </a:r>
          <a:r>
            <a:rPr lang="ru-RU" dirty="0" smtClean="0"/>
            <a:t> мен </a:t>
          </a:r>
          <a:r>
            <a:rPr lang="ru-RU" dirty="0" err="1" smtClean="0"/>
            <a:t>біліктері</a:t>
          </a:r>
          <a:r>
            <a:rPr lang="ru-RU" dirty="0" smtClean="0"/>
            <a:t> </a:t>
          </a:r>
          <a:r>
            <a:rPr lang="ru-RU" dirty="0" err="1" smtClean="0"/>
            <a:t>біртіндеп</a:t>
          </a:r>
          <a:r>
            <a:rPr lang="ru-RU" dirty="0" smtClean="0"/>
            <a:t> </a:t>
          </a:r>
          <a:r>
            <a:rPr lang="ru-RU" dirty="0" err="1" smtClean="0"/>
            <a:t>қалыптасады</a:t>
          </a:r>
          <a:endParaRPr lang="ru-RU" dirty="0"/>
        </a:p>
      </dgm:t>
    </dgm:pt>
    <dgm:pt modelId="{7E42129C-0AE1-48BF-8D71-5523BC425F6B}" type="parTrans" cxnId="{9F72BCF8-5893-4231-8F57-65DC52045F02}">
      <dgm:prSet/>
      <dgm:spPr/>
      <dgm:t>
        <a:bodyPr/>
        <a:lstStyle/>
        <a:p>
          <a:endParaRPr lang="ru-RU"/>
        </a:p>
      </dgm:t>
    </dgm:pt>
    <dgm:pt modelId="{8F9C767B-3D4C-4BD6-8CC3-6E73EFCD6D35}" type="sibTrans" cxnId="{9F72BCF8-5893-4231-8F57-65DC52045F02}">
      <dgm:prSet/>
      <dgm:spPr/>
      <dgm:t>
        <a:bodyPr/>
        <a:lstStyle/>
        <a:p>
          <a:endParaRPr lang="ru-RU"/>
        </a:p>
      </dgm:t>
    </dgm:pt>
    <dgm:pt modelId="{F338FFB4-1E67-445B-94B2-EB7AC9AC3E75}">
      <dgm:prSet/>
      <dgm:spPr>
        <a:ln>
          <a:solidFill>
            <a:schemeClr val="accent5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dirty="0" err="1" smtClean="0"/>
            <a:t>заттарды</a:t>
          </a:r>
          <a:r>
            <a:rPr lang="ru-RU" dirty="0" smtClean="0"/>
            <a:t> </a:t>
          </a:r>
          <a:r>
            <a:rPr lang="ru-RU" dirty="0" err="1" smtClean="0"/>
            <a:t>алу</a:t>
          </a:r>
          <a:r>
            <a:rPr lang="ru-RU" dirty="0" smtClean="0"/>
            <a:t> </a:t>
          </a:r>
          <a:r>
            <a:rPr lang="ru-RU" dirty="0" err="1" smtClean="0"/>
            <a:t>және олардың қасиеттерін зерттеуге</a:t>
          </a:r>
          <a:r>
            <a:rPr lang="ru-RU" dirty="0" smtClean="0"/>
            <a:t> </a:t>
          </a:r>
          <a:r>
            <a:rPr lang="ru-RU" dirty="0" err="1" smtClean="0"/>
            <a:t>байланысты</a:t>
          </a:r>
          <a:r>
            <a:rPr lang="ru-RU" dirty="0" smtClean="0"/>
            <a:t> </a:t>
          </a:r>
          <a:r>
            <a:rPr lang="ru-RU" dirty="0" err="1" smtClean="0"/>
            <a:t>орындалатын</a:t>
          </a:r>
          <a:r>
            <a:rPr lang="ru-RU" dirty="0" smtClean="0"/>
            <a:t> </a:t>
          </a:r>
          <a:r>
            <a:rPr lang="ru-RU" dirty="0" err="1" smtClean="0"/>
            <a:t>практикалық жұмыстар кезінде</a:t>
          </a:r>
          <a:r>
            <a:rPr lang="ru-RU" dirty="0" smtClean="0"/>
            <a:t> </a:t>
          </a:r>
          <a:r>
            <a:rPr lang="ru-RU" dirty="0" err="1" smtClean="0"/>
            <a:t>жүзеге асады</a:t>
          </a:r>
          <a:r>
            <a:rPr lang="ru-RU" dirty="0" smtClean="0"/>
            <a:t>. </a:t>
          </a:r>
          <a:r>
            <a:rPr lang="ru-RU" dirty="0" err="1" smtClean="0"/>
            <a:t>Мұнда оқушылар практикалық білімдері</a:t>
          </a:r>
          <a:r>
            <a:rPr lang="ru-RU" dirty="0" smtClean="0"/>
            <a:t> мен </a:t>
          </a:r>
          <a:r>
            <a:rPr lang="ru-RU" dirty="0" err="1" smtClean="0"/>
            <a:t>практикалық біліктерін</a:t>
          </a:r>
          <a:r>
            <a:rPr lang="ru-RU" dirty="0" smtClean="0"/>
            <a:t> </a:t>
          </a:r>
          <a:r>
            <a:rPr lang="ru-RU" dirty="0" err="1" smtClean="0"/>
            <a:t>бекітеді</a:t>
          </a:r>
          <a:r>
            <a:rPr lang="ru-RU" dirty="0" smtClean="0"/>
            <a:t>. </a:t>
          </a:r>
          <a:endParaRPr lang="ru-RU" dirty="0"/>
        </a:p>
      </dgm:t>
    </dgm:pt>
    <dgm:pt modelId="{09C27190-8385-4F06-9FCC-5CB1063E6B97}" type="parTrans" cxnId="{36B4E7B4-837F-4A4B-9484-C84F9CB36868}">
      <dgm:prSet/>
      <dgm:spPr/>
      <dgm:t>
        <a:bodyPr/>
        <a:lstStyle/>
        <a:p>
          <a:endParaRPr lang="ru-RU"/>
        </a:p>
      </dgm:t>
    </dgm:pt>
    <dgm:pt modelId="{447F04B2-2516-4A4E-B289-D2F80C9C3BAD}" type="sibTrans" cxnId="{36B4E7B4-837F-4A4B-9484-C84F9CB36868}">
      <dgm:prSet/>
      <dgm:spPr/>
      <dgm:t>
        <a:bodyPr/>
        <a:lstStyle/>
        <a:p>
          <a:endParaRPr lang="ru-RU"/>
        </a:p>
      </dgm:t>
    </dgm:pt>
    <dgm:pt modelId="{428FE811-72E4-4601-A203-A58022EBF378}" type="pres">
      <dgm:prSet presAssocID="{A27B5B57-D0EE-49EA-8863-31FE6BE7DCF3}" presName="diagram" presStyleCnt="0">
        <dgm:presLayoutVars>
          <dgm:dir/>
          <dgm:animLvl val="lvl"/>
          <dgm:resizeHandles val="exact"/>
        </dgm:presLayoutVars>
      </dgm:prSet>
      <dgm:spPr/>
    </dgm:pt>
    <dgm:pt modelId="{471F02E6-3D55-4F8F-93ED-EE53239EFAE3}" type="pres">
      <dgm:prSet presAssocID="{CC6BEA4D-216A-4095-B534-7248E260158E}" presName="compNode" presStyleCnt="0"/>
      <dgm:spPr/>
    </dgm:pt>
    <dgm:pt modelId="{7EBAA63F-982B-49EF-A30A-DD8CEBC5DE71}" type="pres">
      <dgm:prSet presAssocID="{CC6BEA4D-216A-4095-B534-7248E260158E}" presName="childRec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5E3F89-D6BE-4E6F-BC42-B59E6625EF1E}" type="pres">
      <dgm:prSet presAssocID="{CC6BEA4D-216A-4095-B534-7248E260158E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E9EE97-152D-4626-B3E3-74118A40BC7F}" type="pres">
      <dgm:prSet presAssocID="{CC6BEA4D-216A-4095-B534-7248E260158E}" presName="parentRect" presStyleLbl="alignNode1" presStyleIdx="0" presStyleCnt="3"/>
      <dgm:spPr/>
      <dgm:t>
        <a:bodyPr/>
        <a:lstStyle/>
        <a:p>
          <a:endParaRPr lang="ru-RU"/>
        </a:p>
      </dgm:t>
    </dgm:pt>
    <dgm:pt modelId="{6F8B1E76-415A-482B-893D-8943ABBE5037}" type="pres">
      <dgm:prSet presAssocID="{CC6BEA4D-216A-4095-B534-7248E260158E}" presName="adorn" presStyleLbl="fgAccFollowNode1" presStyleIdx="0" presStyleCnt="3"/>
      <dgm:spPr>
        <a:solidFill>
          <a:schemeClr val="accent5">
            <a:lumMod val="60000"/>
            <a:lumOff val="40000"/>
            <a:alpha val="90000"/>
          </a:schemeClr>
        </a:solidFill>
      </dgm:spPr>
    </dgm:pt>
    <dgm:pt modelId="{2F839A33-70E9-4EDA-B815-21807672F553}" type="pres">
      <dgm:prSet presAssocID="{895F8136-E4F4-4E0E-A74C-672396756B5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D196A6A-51A5-4216-AF29-961D04C67CF1}" type="pres">
      <dgm:prSet presAssocID="{AF229E59-DDB6-4727-BF97-4F182324DFB2}" presName="compNode" presStyleCnt="0"/>
      <dgm:spPr/>
    </dgm:pt>
    <dgm:pt modelId="{68B5B50C-3331-4EBD-81A4-D7076A1A0A8C}" type="pres">
      <dgm:prSet presAssocID="{AF229E59-DDB6-4727-BF97-4F182324DFB2}" presName="childRec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12AB8B-D309-43DF-8365-0F0B0FA03A27}" type="pres">
      <dgm:prSet presAssocID="{AF229E59-DDB6-4727-BF97-4F182324DFB2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313D32-55A0-4439-A75F-3CDD2C29F031}" type="pres">
      <dgm:prSet presAssocID="{AF229E59-DDB6-4727-BF97-4F182324DFB2}" presName="parentRect" presStyleLbl="alignNode1" presStyleIdx="1" presStyleCnt="3"/>
      <dgm:spPr/>
      <dgm:t>
        <a:bodyPr/>
        <a:lstStyle/>
        <a:p>
          <a:endParaRPr lang="ru-RU"/>
        </a:p>
      </dgm:t>
    </dgm:pt>
    <dgm:pt modelId="{9549AE8F-EFBE-46BE-B6DF-A38DA3B6B3A9}" type="pres">
      <dgm:prSet presAssocID="{AF229E59-DDB6-4727-BF97-4F182324DFB2}" presName="adorn" presStyleLbl="fgAccFollowNode1" presStyleIdx="1" presStyleCnt="3"/>
      <dgm:spPr>
        <a:solidFill>
          <a:schemeClr val="accent5">
            <a:lumMod val="60000"/>
            <a:lumOff val="40000"/>
            <a:alpha val="90000"/>
          </a:schemeClr>
        </a:solidFill>
      </dgm:spPr>
    </dgm:pt>
    <dgm:pt modelId="{DB72C86D-626F-4E9D-AE9E-DEB16FA441BC}" type="pres">
      <dgm:prSet presAssocID="{F66817B3-CA27-4A26-9720-307C7474DBD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163C91F-EB59-4A3B-9998-1D2341714DCC}" type="pres">
      <dgm:prSet presAssocID="{5B49F6E1-A816-4AE5-B341-3C7C11B7D6C5}" presName="compNode" presStyleCnt="0"/>
      <dgm:spPr/>
    </dgm:pt>
    <dgm:pt modelId="{BA75F0B1-A80F-41FD-B1F1-72C8A8766A01}" type="pres">
      <dgm:prSet presAssocID="{5B49F6E1-A816-4AE5-B341-3C7C11B7D6C5}" presName="childRec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A1BC3A-8F43-4253-A9D0-B7B7C392F8C6}" type="pres">
      <dgm:prSet presAssocID="{5B49F6E1-A816-4AE5-B341-3C7C11B7D6C5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F7147A-B630-4AC0-B333-8ED47CCCEC1D}" type="pres">
      <dgm:prSet presAssocID="{5B49F6E1-A816-4AE5-B341-3C7C11B7D6C5}" presName="parentRect" presStyleLbl="alignNode1" presStyleIdx="2" presStyleCnt="3"/>
      <dgm:spPr/>
      <dgm:t>
        <a:bodyPr/>
        <a:lstStyle/>
        <a:p>
          <a:endParaRPr lang="ru-RU"/>
        </a:p>
      </dgm:t>
    </dgm:pt>
    <dgm:pt modelId="{05C2E53F-915C-4746-8742-08AFA0B1263E}" type="pres">
      <dgm:prSet presAssocID="{5B49F6E1-A816-4AE5-B341-3C7C11B7D6C5}" presName="adorn" presStyleLbl="fgAccFollowNode1" presStyleIdx="2" presStyleCnt="3"/>
      <dgm:spPr>
        <a:solidFill>
          <a:schemeClr val="accent5">
            <a:lumMod val="60000"/>
            <a:lumOff val="40000"/>
            <a:alpha val="90000"/>
          </a:schemeClr>
        </a:solidFill>
      </dgm:spPr>
    </dgm:pt>
  </dgm:ptLst>
  <dgm:cxnLst>
    <dgm:cxn modelId="{9F72BCF8-5893-4231-8F57-65DC52045F02}" srcId="{AF229E59-DDB6-4727-BF97-4F182324DFB2}" destId="{0BBAF614-6522-4195-9BE9-90EFD57818DC}" srcOrd="0" destOrd="0" parTransId="{7E42129C-0AE1-48BF-8D71-5523BC425F6B}" sibTransId="{8F9C767B-3D4C-4BD6-8CC3-6E73EFCD6D35}"/>
    <dgm:cxn modelId="{295DA0D5-0AE2-425D-9F2D-4C6C57BF9094}" srcId="{A27B5B57-D0EE-49EA-8863-31FE6BE7DCF3}" destId="{AF229E59-DDB6-4727-BF97-4F182324DFB2}" srcOrd="1" destOrd="0" parTransId="{67ABEC7E-8223-4857-987F-6F388ED940F9}" sibTransId="{F66817B3-CA27-4A26-9720-307C7474DBDB}"/>
    <dgm:cxn modelId="{EE90B70F-78B0-4777-A4BD-53B121C3409C}" type="presOf" srcId="{A27B5B57-D0EE-49EA-8863-31FE6BE7DCF3}" destId="{428FE811-72E4-4601-A203-A58022EBF378}" srcOrd="0" destOrd="0" presId="urn:microsoft.com/office/officeart/2005/8/layout/bList2"/>
    <dgm:cxn modelId="{5CB28800-DF4B-4144-B6E3-40DA0B1762DA}" srcId="{A27B5B57-D0EE-49EA-8863-31FE6BE7DCF3}" destId="{5B49F6E1-A816-4AE5-B341-3C7C11B7D6C5}" srcOrd="2" destOrd="0" parTransId="{F2B159AF-19FA-4D3D-AFC9-719D33E6FD19}" sibTransId="{7E065363-FAD3-4AA7-B68E-C773DBF140C6}"/>
    <dgm:cxn modelId="{BB0B2BF8-17FD-46B8-BF72-06C61C1F7AF5}" type="presOf" srcId="{0BBAF614-6522-4195-9BE9-90EFD57818DC}" destId="{68B5B50C-3331-4EBD-81A4-D7076A1A0A8C}" srcOrd="0" destOrd="0" presId="urn:microsoft.com/office/officeart/2005/8/layout/bList2"/>
    <dgm:cxn modelId="{3332E944-DF8B-4857-AFFC-3672128E2AEA}" type="presOf" srcId="{F338FFB4-1E67-445B-94B2-EB7AC9AC3E75}" destId="{BA75F0B1-A80F-41FD-B1F1-72C8A8766A01}" srcOrd="0" destOrd="0" presId="urn:microsoft.com/office/officeart/2005/8/layout/bList2"/>
    <dgm:cxn modelId="{8DE939D2-03A5-4000-ABAE-99734C09A589}" type="presOf" srcId="{CC6BEA4D-216A-4095-B534-7248E260158E}" destId="{23E9EE97-152D-4626-B3E3-74118A40BC7F}" srcOrd="1" destOrd="0" presId="urn:microsoft.com/office/officeart/2005/8/layout/bList2"/>
    <dgm:cxn modelId="{A8F5A299-F41F-4EA8-8B7E-5A5F87BCD15E}" type="presOf" srcId="{F66817B3-CA27-4A26-9720-307C7474DBDB}" destId="{DB72C86D-626F-4E9D-AE9E-DEB16FA441BC}" srcOrd="0" destOrd="0" presId="urn:microsoft.com/office/officeart/2005/8/layout/bList2"/>
    <dgm:cxn modelId="{B3682F64-9370-42DB-82A1-3D43B545B812}" type="presOf" srcId="{5B49F6E1-A816-4AE5-B341-3C7C11B7D6C5}" destId="{3CF7147A-B630-4AC0-B333-8ED47CCCEC1D}" srcOrd="1" destOrd="0" presId="urn:microsoft.com/office/officeart/2005/8/layout/bList2"/>
    <dgm:cxn modelId="{E3C95F14-8065-491A-8C8C-9B8182AE69CD}" type="presOf" srcId="{CC6BEA4D-216A-4095-B534-7248E260158E}" destId="{555E3F89-D6BE-4E6F-BC42-B59E6625EF1E}" srcOrd="0" destOrd="0" presId="urn:microsoft.com/office/officeart/2005/8/layout/bList2"/>
    <dgm:cxn modelId="{570612BA-EFB1-43CE-986D-90A8D9B71476}" type="presOf" srcId="{895F8136-E4F4-4E0E-A74C-672396756B5A}" destId="{2F839A33-70E9-4EDA-B815-21807672F553}" srcOrd="0" destOrd="0" presId="urn:microsoft.com/office/officeart/2005/8/layout/bList2"/>
    <dgm:cxn modelId="{5309024A-8BB1-4C97-9E2D-C9CCE46DF561}" srcId="{CC6BEA4D-216A-4095-B534-7248E260158E}" destId="{CF26D4B0-5979-4EBB-86AA-032DF5A6DCF1}" srcOrd="0" destOrd="0" parTransId="{83703287-61F6-4F6E-9A0B-5C217B9531F8}" sibTransId="{03A1641A-F758-4AAA-9711-3C9B9B54F0F0}"/>
    <dgm:cxn modelId="{E34816D0-1170-4389-B1B5-EFD58A3F3A33}" srcId="{A27B5B57-D0EE-49EA-8863-31FE6BE7DCF3}" destId="{CC6BEA4D-216A-4095-B534-7248E260158E}" srcOrd="0" destOrd="0" parTransId="{9DE8B069-2271-4A4E-9457-594CF7826794}" sibTransId="{895F8136-E4F4-4E0E-A74C-672396756B5A}"/>
    <dgm:cxn modelId="{DABA4861-D840-45F9-97F8-5384E7EFC4A1}" type="presOf" srcId="{AF229E59-DDB6-4727-BF97-4F182324DFB2}" destId="{9212AB8B-D309-43DF-8365-0F0B0FA03A27}" srcOrd="0" destOrd="0" presId="urn:microsoft.com/office/officeart/2005/8/layout/bList2"/>
    <dgm:cxn modelId="{8F171052-50EB-48A7-AD0D-F370FE6ABCEC}" type="presOf" srcId="{CF26D4B0-5979-4EBB-86AA-032DF5A6DCF1}" destId="{7EBAA63F-982B-49EF-A30A-DD8CEBC5DE71}" srcOrd="0" destOrd="0" presId="urn:microsoft.com/office/officeart/2005/8/layout/bList2"/>
    <dgm:cxn modelId="{36B4E7B4-837F-4A4B-9484-C84F9CB36868}" srcId="{5B49F6E1-A816-4AE5-B341-3C7C11B7D6C5}" destId="{F338FFB4-1E67-445B-94B2-EB7AC9AC3E75}" srcOrd="0" destOrd="0" parTransId="{09C27190-8385-4F06-9FCC-5CB1063E6B97}" sibTransId="{447F04B2-2516-4A4E-B289-D2F80C9C3BAD}"/>
    <dgm:cxn modelId="{91F2C035-99D3-4D02-BCCA-C7563BB174D5}" type="presOf" srcId="{5B49F6E1-A816-4AE5-B341-3C7C11B7D6C5}" destId="{39A1BC3A-8F43-4253-A9D0-B7B7C392F8C6}" srcOrd="0" destOrd="0" presId="urn:microsoft.com/office/officeart/2005/8/layout/bList2"/>
    <dgm:cxn modelId="{ACFA87D3-7D44-4DD7-89CA-57723BDDD28E}" type="presOf" srcId="{AF229E59-DDB6-4727-BF97-4F182324DFB2}" destId="{74313D32-55A0-4439-A75F-3CDD2C29F031}" srcOrd="1" destOrd="0" presId="urn:microsoft.com/office/officeart/2005/8/layout/bList2"/>
    <dgm:cxn modelId="{7B069862-7610-4A5D-8E2F-A1DB24E276DF}" type="presParOf" srcId="{428FE811-72E4-4601-A203-A58022EBF378}" destId="{471F02E6-3D55-4F8F-93ED-EE53239EFAE3}" srcOrd="0" destOrd="0" presId="urn:microsoft.com/office/officeart/2005/8/layout/bList2"/>
    <dgm:cxn modelId="{446DD3AC-7919-4742-B639-14F6ACF77A22}" type="presParOf" srcId="{471F02E6-3D55-4F8F-93ED-EE53239EFAE3}" destId="{7EBAA63F-982B-49EF-A30A-DD8CEBC5DE71}" srcOrd="0" destOrd="0" presId="urn:microsoft.com/office/officeart/2005/8/layout/bList2"/>
    <dgm:cxn modelId="{4041D500-2A68-4652-86FD-B670CC2E6A56}" type="presParOf" srcId="{471F02E6-3D55-4F8F-93ED-EE53239EFAE3}" destId="{555E3F89-D6BE-4E6F-BC42-B59E6625EF1E}" srcOrd="1" destOrd="0" presId="urn:microsoft.com/office/officeart/2005/8/layout/bList2"/>
    <dgm:cxn modelId="{59874571-4DDE-4138-8EBD-5E17E0DCAC7F}" type="presParOf" srcId="{471F02E6-3D55-4F8F-93ED-EE53239EFAE3}" destId="{23E9EE97-152D-4626-B3E3-74118A40BC7F}" srcOrd="2" destOrd="0" presId="urn:microsoft.com/office/officeart/2005/8/layout/bList2"/>
    <dgm:cxn modelId="{7F9500E0-2590-4952-9C45-E98581A8DD7A}" type="presParOf" srcId="{471F02E6-3D55-4F8F-93ED-EE53239EFAE3}" destId="{6F8B1E76-415A-482B-893D-8943ABBE5037}" srcOrd="3" destOrd="0" presId="urn:microsoft.com/office/officeart/2005/8/layout/bList2"/>
    <dgm:cxn modelId="{028FFF66-0DCD-4F2F-AE76-836414E8A791}" type="presParOf" srcId="{428FE811-72E4-4601-A203-A58022EBF378}" destId="{2F839A33-70E9-4EDA-B815-21807672F553}" srcOrd="1" destOrd="0" presId="urn:microsoft.com/office/officeart/2005/8/layout/bList2"/>
    <dgm:cxn modelId="{A1907D0F-B7FB-4280-B0A7-AF3CAB5F905D}" type="presParOf" srcId="{428FE811-72E4-4601-A203-A58022EBF378}" destId="{ED196A6A-51A5-4216-AF29-961D04C67CF1}" srcOrd="2" destOrd="0" presId="urn:microsoft.com/office/officeart/2005/8/layout/bList2"/>
    <dgm:cxn modelId="{9B31C91A-1E0B-41F3-B901-659114E448C1}" type="presParOf" srcId="{ED196A6A-51A5-4216-AF29-961D04C67CF1}" destId="{68B5B50C-3331-4EBD-81A4-D7076A1A0A8C}" srcOrd="0" destOrd="0" presId="urn:microsoft.com/office/officeart/2005/8/layout/bList2"/>
    <dgm:cxn modelId="{CA784348-4BEF-4AD3-9826-EB5E8FB967D9}" type="presParOf" srcId="{ED196A6A-51A5-4216-AF29-961D04C67CF1}" destId="{9212AB8B-D309-43DF-8365-0F0B0FA03A27}" srcOrd="1" destOrd="0" presId="urn:microsoft.com/office/officeart/2005/8/layout/bList2"/>
    <dgm:cxn modelId="{9A59298B-B53E-4B9A-A0BC-55F9B1C94C45}" type="presParOf" srcId="{ED196A6A-51A5-4216-AF29-961D04C67CF1}" destId="{74313D32-55A0-4439-A75F-3CDD2C29F031}" srcOrd="2" destOrd="0" presId="urn:microsoft.com/office/officeart/2005/8/layout/bList2"/>
    <dgm:cxn modelId="{0966AEEE-4350-4D5D-8AB2-046D3226A73E}" type="presParOf" srcId="{ED196A6A-51A5-4216-AF29-961D04C67CF1}" destId="{9549AE8F-EFBE-46BE-B6DF-A38DA3B6B3A9}" srcOrd="3" destOrd="0" presId="urn:microsoft.com/office/officeart/2005/8/layout/bList2"/>
    <dgm:cxn modelId="{37DA6DF0-01AF-449C-88DB-A53DA4C51F21}" type="presParOf" srcId="{428FE811-72E4-4601-A203-A58022EBF378}" destId="{DB72C86D-626F-4E9D-AE9E-DEB16FA441BC}" srcOrd="3" destOrd="0" presId="urn:microsoft.com/office/officeart/2005/8/layout/bList2"/>
    <dgm:cxn modelId="{CE1FDFAB-CC02-48C2-AD0A-6C5FF1374EA8}" type="presParOf" srcId="{428FE811-72E4-4601-A203-A58022EBF378}" destId="{F163C91F-EB59-4A3B-9998-1D2341714DCC}" srcOrd="4" destOrd="0" presId="urn:microsoft.com/office/officeart/2005/8/layout/bList2"/>
    <dgm:cxn modelId="{3EF37DA1-D585-4BA2-BD89-EDCF13E66678}" type="presParOf" srcId="{F163C91F-EB59-4A3B-9998-1D2341714DCC}" destId="{BA75F0B1-A80F-41FD-B1F1-72C8A8766A01}" srcOrd="0" destOrd="0" presId="urn:microsoft.com/office/officeart/2005/8/layout/bList2"/>
    <dgm:cxn modelId="{B1521D0F-877C-4F74-9E7E-3E36A9F1F4F1}" type="presParOf" srcId="{F163C91F-EB59-4A3B-9998-1D2341714DCC}" destId="{39A1BC3A-8F43-4253-A9D0-B7B7C392F8C6}" srcOrd="1" destOrd="0" presId="urn:microsoft.com/office/officeart/2005/8/layout/bList2"/>
    <dgm:cxn modelId="{7D14F043-FB8E-4B97-B0AE-D953AB225DED}" type="presParOf" srcId="{F163C91F-EB59-4A3B-9998-1D2341714DCC}" destId="{3CF7147A-B630-4AC0-B333-8ED47CCCEC1D}" srcOrd="2" destOrd="0" presId="urn:microsoft.com/office/officeart/2005/8/layout/bList2"/>
    <dgm:cxn modelId="{1A9F7C7D-2E64-41D8-B587-1AD1D8238D73}" type="presParOf" srcId="{F163C91F-EB59-4A3B-9998-1D2341714DCC}" destId="{05C2E53F-915C-4746-8742-08AFA0B1263E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898EB06-3817-4510-85E1-CE2A4CD4F02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38660CA-1D24-4839-B766-29541A531180}">
      <dgm:prSet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kk-KZ" dirty="0" smtClean="0"/>
            <a:t>есептің мазмұнын түсінуі</a:t>
          </a:r>
          <a:endParaRPr lang="ru-RU" dirty="0"/>
        </a:p>
      </dgm:t>
    </dgm:pt>
    <dgm:pt modelId="{3A1425A6-1114-4782-94BF-489237CD8729}" type="parTrans" cxnId="{82DB4E47-2E12-4B3E-B5E7-FFC8B116C5B6}">
      <dgm:prSet/>
      <dgm:spPr/>
      <dgm:t>
        <a:bodyPr/>
        <a:lstStyle/>
        <a:p>
          <a:endParaRPr lang="ru-RU"/>
        </a:p>
      </dgm:t>
    </dgm:pt>
    <dgm:pt modelId="{3228F5B7-F84B-4C2F-BC02-A81A47806F61}" type="sibTrans" cxnId="{82DB4E47-2E12-4B3E-B5E7-FFC8B116C5B6}">
      <dgm:prSet/>
      <dgm:spPr/>
      <dgm:t>
        <a:bodyPr/>
        <a:lstStyle/>
        <a:p>
          <a:endParaRPr lang="ru-RU"/>
        </a:p>
      </dgm:t>
    </dgm:pt>
    <dgm:pt modelId="{BF9635FE-21B5-48B6-8A23-078B1A835E68}">
      <dgm:prSet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kk-KZ" smtClean="0"/>
            <a:t>теориялық тұрғыда шешуі(жоспар жасауы), реакцияның жүру жағдайын білуі</a:t>
          </a:r>
          <a:endParaRPr lang="ru-RU"/>
        </a:p>
      </dgm:t>
    </dgm:pt>
    <dgm:pt modelId="{E05F35E3-AD95-4B14-8A50-E372F30C8726}" type="parTrans" cxnId="{451F57E2-6333-4B83-BDD5-6342B22AD732}">
      <dgm:prSet/>
      <dgm:spPr/>
      <dgm:t>
        <a:bodyPr/>
        <a:lstStyle/>
        <a:p>
          <a:endParaRPr lang="ru-RU"/>
        </a:p>
      </dgm:t>
    </dgm:pt>
    <dgm:pt modelId="{CE07E44C-35FF-4FE6-B90B-10E978BB49EA}" type="sibTrans" cxnId="{451F57E2-6333-4B83-BDD5-6342B22AD732}">
      <dgm:prSet/>
      <dgm:spPr/>
      <dgm:t>
        <a:bodyPr/>
        <a:lstStyle/>
        <a:p>
          <a:endParaRPr lang="ru-RU"/>
        </a:p>
      </dgm:t>
    </dgm:pt>
    <dgm:pt modelId="{D199CACA-6E06-4A47-83AD-86F718368B23}">
      <dgm:prSet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kk-KZ" smtClean="0"/>
            <a:t>реактивтер мен құралдарды даярлап алуы</a:t>
          </a:r>
          <a:endParaRPr lang="ru-RU"/>
        </a:p>
      </dgm:t>
    </dgm:pt>
    <dgm:pt modelId="{DFDA2AC5-2B3B-4A21-9102-04CFC8B741F7}" type="parTrans" cxnId="{D60B5BF6-E309-47E6-B5DE-05726B1734BC}">
      <dgm:prSet/>
      <dgm:spPr/>
      <dgm:t>
        <a:bodyPr/>
        <a:lstStyle/>
        <a:p>
          <a:endParaRPr lang="ru-RU"/>
        </a:p>
      </dgm:t>
    </dgm:pt>
    <dgm:pt modelId="{48137330-DAF6-4DAB-8567-E838278EF880}" type="sibTrans" cxnId="{D60B5BF6-E309-47E6-B5DE-05726B1734BC}">
      <dgm:prSet/>
      <dgm:spPr/>
      <dgm:t>
        <a:bodyPr/>
        <a:lstStyle/>
        <a:p>
          <a:endParaRPr lang="ru-RU"/>
        </a:p>
      </dgm:t>
    </dgm:pt>
    <dgm:pt modelId="{1D1DD8C8-6A04-4B16-944C-725EB1AFA7EF}">
      <dgm:prSet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kk-KZ" smtClean="0"/>
            <a:t>практика жүзінде орындауы</a:t>
          </a:r>
          <a:endParaRPr lang="ru-RU"/>
        </a:p>
      </dgm:t>
    </dgm:pt>
    <dgm:pt modelId="{E16AEDE6-AE83-4B09-B196-FFDB9B8668DA}" type="parTrans" cxnId="{E9C977A7-2343-46DD-80C1-2A9A9CCFE6B2}">
      <dgm:prSet/>
      <dgm:spPr/>
      <dgm:t>
        <a:bodyPr/>
        <a:lstStyle/>
        <a:p>
          <a:endParaRPr lang="ru-RU"/>
        </a:p>
      </dgm:t>
    </dgm:pt>
    <dgm:pt modelId="{5CEDE519-08F8-4FA7-A0C1-64D18033118B}" type="sibTrans" cxnId="{E9C977A7-2343-46DD-80C1-2A9A9CCFE6B2}">
      <dgm:prSet/>
      <dgm:spPr/>
      <dgm:t>
        <a:bodyPr/>
        <a:lstStyle/>
        <a:p>
          <a:endParaRPr lang="ru-RU"/>
        </a:p>
      </dgm:t>
    </dgm:pt>
    <dgm:pt modelId="{A097CCEF-0A08-4F58-9943-9759080658D3}" type="pres">
      <dgm:prSet presAssocID="{9898EB06-3817-4510-85E1-CE2A4CD4F02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F26719-C173-4FCA-9425-9C5033F62AE5}" type="pres">
      <dgm:prSet presAssocID="{D199CACA-6E06-4A47-83AD-86F718368B23}" presName="node" presStyleLbl="node1" presStyleIdx="0" presStyleCnt="4" custLinFactY="12469" custLinFactNeighborX="327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46AE6C-1CE2-444F-A634-3F2EDE3E3A68}" type="pres">
      <dgm:prSet presAssocID="{48137330-DAF6-4DAB-8567-E838278EF880}" presName="sibTrans" presStyleCnt="0"/>
      <dgm:spPr/>
    </dgm:pt>
    <dgm:pt modelId="{7B715D21-D0C8-428A-8D98-E329342AC9CE}" type="pres">
      <dgm:prSet presAssocID="{BF9635FE-21B5-48B6-8A23-078B1A835E68}" presName="node" presStyleLbl="node1" presStyleIdx="1" presStyleCnt="4" custScaleY="1001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DF24F1-4193-4612-A7A0-ED6CA11CD117}" type="pres">
      <dgm:prSet presAssocID="{CE07E44C-35FF-4FE6-B90B-10E978BB49EA}" presName="sibTrans" presStyleCnt="0"/>
      <dgm:spPr/>
    </dgm:pt>
    <dgm:pt modelId="{310B7287-C795-4FA7-9BE1-161F274FB3F0}" type="pres">
      <dgm:prSet presAssocID="{C38660CA-1D24-4839-B766-29541A531180}" presName="node" presStyleLbl="node1" presStyleIdx="2" presStyleCnt="4" custScaleY="98370" custLinFactY="-24122" custLinFactNeighborX="79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B492DC-238A-41BF-A7CA-48989C966609}" type="pres">
      <dgm:prSet presAssocID="{3228F5B7-F84B-4C2F-BC02-A81A47806F61}" presName="sibTrans" presStyleCnt="0"/>
      <dgm:spPr/>
    </dgm:pt>
    <dgm:pt modelId="{56C423C2-E909-4D7A-83FD-708DCDB694A6}" type="pres">
      <dgm:prSet presAssocID="{1D1DD8C8-6A04-4B16-944C-725EB1AFA7E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60B5BF6-E309-47E6-B5DE-05726B1734BC}" srcId="{9898EB06-3817-4510-85E1-CE2A4CD4F025}" destId="{D199CACA-6E06-4A47-83AD-86F718368B23}" srcOrd="0" destOrd="0" parTransId="{DFDA2AC5-2B3B-4A21-9102-04CFC8B741F7}" sibTransId="{48137330-DAF6-4DAB-8567-E838278EF880}"/>
    <dgm:cxn modelId="{6507B96C-C1E4-4DD6-A5B0-03708387F667}" type="presOf" srcId="{9898EB06-3817-4510-85E1-CE2A4CD4F025}" destId="{A097CCEF-0A08-4F58-9943-9759080658D3}" srcOrd="0" destOrd="0" presId="urn:microsoft.com/office/officeart/2005/8/layout/default"/>
    <dgm:cxn modelId="{338F3914-D2AA-46BD-960E-6750B9167A69}" type="presOf" srcId="{D199CACA-6E06-4A47-83AD-86F718368B23}" destId="{71F26719-C173-4FCA-9425-9C5033F62AE5}" srcOrd="0" destOrd="0" presId="urn:microsoft.com/office/officeart/2005/8/layout/default"/>
    <dgm:cxn modelId="{451F57E2-6333-4B83-BDD5-6342B22AD732}" srcId="{9898EB06-3817-4510-85E1-CE2A4CD4F025}" destId="{BF9635FE-21B5-48B6-8A23-078B1A835E68}" srcOrd="1" destOrd="0" parTransId="{E05F35E3-AD95-4B14-8A50-E372F30C8726}" sibTransId="{CE07E44C-35FF-4FE6-B90B-10E978BB49EA}"/>
    <dgm:cxn modelId="{56B0CAD3-A38D-488A-B141-05E571289CDA}" type="presOf" srcId="{BF9635FE-21B5-48B6-8A23-078B1A835E68}" destId="{7B715D21-D0C8-428A-8D98-E329342AC9CE}" srcOrd="0" destOrd="0" presId="urn:microsoft.com/office/officeart/2005/8/layout/default"/>
    <dgm:cxn modelId="{60547ACC-250F-4825-A920-40D0D0B3B73B}" type="presOf" srcId="{1D1DD8C8-6A04-4B16-944C-725EB1AFA7EF}" destId="{56C423C2-E909-4D7A-83FD-708DCDB694A6}" srcOrd="0" destOrd="0" presId="urn:microsoft.com/office/officeart/2005/8/layout/default"/>
    <dgm:cxn modelId="{82DB4E47-2E12-4B3E-B5E7-FFC8B116C5B6}" srcId="{9898EB06-3817-4510-85E1-CE2A4CD4F025}" destId="{C38660CA-1D24-4839-B766-29541A531180}" srcOrd="2" destOrd="0" parTransId="{3A1425A6-1114-4782-94BF-489237CD8729}" sibTransId="{3228F5B7-F84B-4C2F-BC02-A81A47806F61}"/>
    <dgm:cxn modelId="{197D3BA1-F918-4DAE-BA33-E9BB9EC3C030}" type="presOf" srcId="{C38660CA-1D24-4839-B766-29541A531180}" destId="{310B7287-C795-4FA7-9BE1-161F274FB3F0}" srcOrd="0" destOrd="0" presId="urn:microsoft.com/office/officeart/2005/8/layout/default"/>
    <dgm:cxn modelId="{E9C977A7-2343-46DD-80C1-2A9A9CCFE6B2}" srcId="{9898EB06-3817-4510-85E1-CE2A4CD4F025}" destId="{1D1DD8C8-6A04-4B16-944C-725EB1AFA7EF}" srcOrd="3" destOrd="0" parTransId="{E16AEDE6-AE83-4B09-B196-FFDB9B8668DA}" sibTransId="{5CEDE519-08F8-4FA7-A0C1-64D18033118B}"/>
    <dgm:cxn modelId="{DBEBEBF4-E527-4622-B93F-90BE57157167}" type="presParOf" srcId="{A097CCEF-0A08-4F58-9943-9759080658D3}" destId="{71F26719-C173-4FCA-9425-9C5033F62AE5}" srcOrd="0" destOrd="0" presId="urn:microsoft.com/office/officeart/2005/8/layout/default"/>
    <dgm:cxn modelId="{D9882520-5015-451C-AE36-408D26E68026}" type="presParOf" srcId="{A097CCEF-0A08-4F58-9943-9759080658D3}" destId="{5646AE6C-1CE2-444F-A634-3F2EDE3E3A68}" srcOrd="1" destOrd="0" presId="urn:microsoft.com/office/officeart/2005/8/layout/default"/>
    <dgm:cxn modelId="{DCA95B50-A9A3-4273-910C-22C2CC33864F}" type="presParOf" srcId="{A097CCEF-0A08-4F58-9943-9759080658D3}" destId="{7B715D21-D0C8-428A-8D98-E329342AC9CE}" srcOrd="2" destOrd="0" presId="urn:microsoft.com/office/officeart/2005/8/layout/default"/>
    <dgm:cxn modelId="{5B68B5FB-2684-497D-9DB9-BBA71821EAFA}" type="presParOf" srcId="{A097CCEF-0A08-4F58-9943-9759080658D3}" destId="{F1DF24F1-4193-4612-A7A0-ED6CA11CD117}" srcOrd="3" destOrd="0" presId="urn:microsoft.com/office/officeart/2005/8/layout/default"/>
    <dgm:cxn modelId="{234EB389-B5D7-414C-9D53-A3C8C717BB7E}" type="presParOf" srcId="{A097CCEF-0A08-4F58-9943-9759080658D3}" destId="{310B7287-C795-4FA7-9BE1-161F274FB3F0}" srcOrd="4" destOrd="0" presId="urn:microsoft.com/office/officeart/2005/8/layout/default"/>
    <dgm:cxn modelId="{D01A8300-247B-4206-8DD3-B69F91A1E5EE}" type="presParOf" srcId="{A097CCEF-0A08-4F58-9943-9759080658D3}" destId="{FEB492DC-238A-41BF-A7CA-48989C966609}" srcOrd="5" destOrd="0" presId="urn:microsoft.com/office/officeart/2005/8/layout/default"/>
    <dgm:cxn modelId="{DC74CBAA-B353-44E6-BE26-604C4B48EAAE}" type="presParOf" srcId="{A097CCEF-0A08-4F58-9943-9759080658D3}" destId="{56C423C2-E909-4D7A-83FD-708DCDB694A6}" srcOrd="6" destOrd="0" presId="urn:microsoft.com/office/officeart/2005/8/layout/default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D380354-6072-4A1E-A619-A9236F23271A}">
      <dsp:nvSpPr>
        <dsp:cNvPr id="0" name=""/>
        <dsp:cNvSpPr/>
      </dsp:nvSpPr>
      <dsp:spPr>
        <a:xfrm>
          <a:off x="1360263" y="0"/>
          <a:ext cx="5200352" cy="5200352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990CF9-DE01-41A6-A156-5E1B90BD6AD2}">
      <dsp:nvSpPr>
        <dsp:cNvPr id="0" name=""/>
        <dsp:cNvSpPr/>
      </dsp:nvSpPr>
      <dsp:spPr>
        <a:xfrm>
          <a:off x="1698286" y="338022"/>
          <a:ext cx="2080140" cy="2080140"/>
        </a:xfrm>
        <a:prstGeom prst="roundRect">
          <a:avLst/>
        </a:prstGeom>
        <a:solidFill>
          <a:schemeClr val="accent5">
            <a:lumMod val="20000"/>
            <a:lumOff val="80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/>
              </a:solidFill>
            </a:rPr>
            <a:t>Теория мен </a:t>
          </a:r>
          <a:r>
            <a:rPr lang="ru-RU" sz="1600" b="0" kern="1200" dirty="0" err="1" smtClean="0">
              <a:solidFill>
                <a:schemeClr val="tx1"/>
              </a:solidFill>
            </a:rPr>
            <a:t>практиканың байланысын</a:t>
          </a:r>
          <a:r>
            <a:rPr lang="ru-RU" sz="1600" b="0" kern="1200" dirty="0" smtClean="0">
              <a:solidFill>
                <a:schemeClr val="tx1"/>
              </a:solidFill>
            </a:rPr>
            <a:t> </a:t>
          </a:r>
          <a:r>
            <a:rPr lang="ru-RU" sz="1600" b="0" kern="1200" dirty="0" err="1" smtClean="0">
              <a:solidFill>
                <a:schemeClr val="tx1"/>
              </a:solidFill>
            </a:rPr>
            <a:t>күшейту</a:t>
          </a:r>
          <a:endParaRPr lang="ru-RU" sz="1600" b="0" kern="1200" dirty="0">
            <a:solidFill>
              <a:schemeClr val="tx1"/>
            </a:solidFill>
          </a:endParaRPr>
        </a:p>
      </dsp:txBody>
      <dsp:txXfrm>
        <a:off x="1698286" y="338022"/>
        <a:ext cx="2080140" cy="2080140"/>
      </dsp:txXfrm>
    </dsp:sp>
    <dsp:sp modelId="{0BFB67AE-CD9D-430C-AF4C-136E8E281FD3}">
      <dsp:nvSpPr>
        <dsp:cNvPr id="0" name=""/>
        <dsp:cNvSpPr/>
      </dsp:nvSpPr>
      <dsp:spPr>
        <a:xfrm>
          <a:off x="4142452" y="338022"/>
          <a:ext cx="2080140" cy="2080140"/>
        </a:xfrm>
        <a:prstGeom prst="roundRect">
          <a:avLst/>
        </a:prstGeom>
        <a:solidFill>
          <a:schemeClr val="accent5">
            <a:lumMod val="20000"/>
            <a:lumOff val="80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>
              <a:solidFill>
                <a:schemeClr val="tx1"/>
              </a:solidFill>
            </a:rPr>
            <a:t>Өз бетінше</a:t>
          </a:r>
          <a:r>
            <a:rPr lang="ru-RU" sz="1600" kern="1200" dirty="0" smtClean="0">
              <a:solidFill>
                <a:schemeClr val="tx1"/>
              </a:solidFill>
            </a:rPr>
            <a:t> </a:t>
          </a:r>
          <a:r>
            <a:rPr lang="ru-RU" sz="1600" kern="1200" dirty="0" err="1" smtClean="0">
              <a:solidFill>
                <a:schemeClr val="tx1"/>
              </a:solidFill>
            </a:rPr>
            <a:t>жұмыс істеуді</a:t>
          </a:r>
          <a:r>
            <a:rPr lang="ru-RU" sz="1600" kern="1200" dirty="0" smtClean="0">
              <a:solidFill>
                <a:schemeClr val="tx1"/>
              </a:solidFill>
            </a:rPr>
            <a:t>  </a:t>
          </a:r>
          <a:r>
            <a:rPr lang="ru-RU" sz="1600" kern="1200" dirty="0" err="1" smtClean="0">
              <a:solidFill>
                <a:schemeClr val="tx1"/>
              </a:solidFill>
            </a:rPr>
            <a:t>дамыту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4142452" y="338022"/>
        <a:ext cx="2080140" cy="2080140"/>
      </dsp:txXfrm>
    </dsp:sp>
    <dsp:sp modelId="{1CE83423-AC45-4A9D-9336-0D045FED343A}">
      <dsp:nvSpPr>
        <dsp:cNvPr id="0" name=""/>
        <dsp:cNvSpPr/>
      </dsp:nvSpPr>
      <dsp:spPr>
        <a:xfrm>
          <a:off x="1698286" y="2782188"/>
          <a:ext cx="2080140" cy="2080140"/>
        </a:xfrm>
        <a:prstGeom prst="roundRect">
          <a:avLst/>
        </a:prstGeom>
        <a:solidFill>
          <a:schemeClr val="accent5">
            <a:lumMod val="20000"/>
            <a:lumOff val="80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>
              <a:solidFill>
                <a:schemeClr val="tx1"/>
              </a:solidFill>
            </a:rPr>
            <a:t>Оқу жұмысының зерттеушілік</a:t>
          </a:r>
          <a:r>
            <a:rPr lang="ru-RU" sz="1600" kern="1200" dirty="0" smtClean="0">
              <a:solidFill>
                <a:schemeClr val="tx1"/>
              </a:solidFill>
            </a:rPr>
            <a:t> </a:t>
          </a:r>
          <a:r>
            <a:rPr lang="ru-RU" sz="1600" kern="1200" dirty="0" err="1" smtClean="0">
              <a:solidFill>
                <a:schemeClr val="tx1"/>
              </a:solidFill>
            </a:rPr>
            <a:t>сипатына</a:t>
          </a:r>
          <a:r>
            <a:rPr lang="ru-RU" sz="1600" kern="1200" dirty="0" smtClean="0">
              <a:solidFill>
                <a:schemeClr val="tx1"/>
              </a:solidFill>
            </a:rPr>
            <a:t> </a:t>
          </a:r>
          <a:r>
            <a:rPr lang="ru-RU" sz="1600" kern="1200" dirty="0" err="1" smtClean="0">
              <a:solidFill>
                <a:schemeClr val="tx1"/>
              </a:solidFill>
            </a:rPr>
            <a:t>ерекше</a:t>
          </a:r>
          <a:r>
            <a:rPr lang="ru-RU" sz="1600" kern="1200" dirty="0" smtClean="0">
              <a:solidFill>
                <a:schemeClr val="tx1"/>
              </a:solidFill>
            </a:rPr>
            <a:t> </a:t>
          </a:r>
          <a:r>
            <a:rPr lang="ru-RU" sz="1600" kern="1200" dirty="0" err="1" smtClean="0">
              <a:solidFill>
                <a:schemeClr val="tx1"/>
              </a:solidFill>
            </a:rPr>
            <a:t>көңіл бөлу</a:t>
          </a:r>
          <a:r>
            <a:rPr lang="ru-RU" sz="1600" kern="1200" dirty="0" smtClean="0">
              <a:solidFill>
                <a:schemeClr val="tx1"/>
              </a:solidFill>
            </a:rPr>
            <a:t> 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1698286" y="2782188"/>
        <a:ext cx="2080140" cy="2080140"/>
      </dsp:txXfrm>
    </dsp:sp>
    <dsp:sp modelId="{4999E9E9-8338-4A6D-A642-E8F8C0C94738}">
      <dsp:nvSpPr>
        <dsp:cNvPr id="0" name=""/>
        <dsp:cNvSpPr/>
      </dsp:nvSpPr>
      <dsp:spPr>
        <a:xfrm>
          <a:off x="4142452" y="2782188"/>
          <a:ext cx="2080140" cy="2080140"/>
        </a:xfrm>
        <a:prstGeom prst="roundRect">
          <a:avLst/>
        </a:prstGeom>
        <a:solidFill>
          <a:schemeClr val="accent5">
            <a:lumMod val="20000"/>
            <a:lumOff val="80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>
              <a:solidFill>
                <a:schemeClr val="tx1"/>
              </a:solidFill>
            </a:rPr>
            <a:t>Оқыту мазмұнын практикамен</a:t>
          </a:r>
          <a:r>
            <a:rPr lang="ru-RU" sz="1600" kern="1200" dirty="0" smtClean="0">
              <a:solidFill>
                <a:schemeClr val="tx1"/>
              </a:solidFill>
            </a:rPr>
            <a:t>, </a:t>
          </a:r>
          <a:r>
            <a:rPr lang="ru-RU" sz="1600" kern="1200" dirty="0" err="1" smtClean="0">
              <a:solidFill>
                <a:schemeClr val="tx1"/>
              </a:solidFill>
            </a:rPr>
            <a:t>адамның күнделікті тіршілігімен</a:t>
          </a:r>
          <a:r>
            <a:rPr lang="ru-RU" sz="1600" kern="1200" dirty="0" smtClean="0">
              <a:solidFill>
                <a:schemeClr val="tx1"/>
              </a:solidFill>
            </a:rPr>
            <a:t>, </a:t>
          </a:r>
          <a:r>
            <a:rPr lang="ru-RU" sz="1600" kern="1200" dirty="0" err="1" smtClean="0">
              <a:solidFill>
                <a:schemeClr val="tx1"/>
              </a:solidFill>
            </a:rPr>
            <a:t>техникамен</a:t>
          </a:r>
          <a:r>
            <a:rPr lang="ru-RU" sz="1600" kern="1200" dirty="0" smtClean="0">
              <a:solidFill>
                <a:schemeClr val="tx1"/>
              </a:solidFill>
            </a:rPr>
            <a:t> </a:t>
          </a:r>
          <a:r>
            <a:rPr lang="ru-RU" sz="1600" kern="1200" dirty="0" err="1" smtClean="0">
              <a:solidFill>
                <a:schemeClr val="tx1"/>
              </a:solidFill>
            </a:rPr>
            <a:t>байланысын</a:t>
          </a:r>
          <a:r>
            <a:rPr lang="ru-RU" sz="1600" kern="1200" dirty="0" smtClean="0">
              <a:solidFill>
                <a:schemeClr val="tx1"/>
              </a:solidFill>
            </a:rPr>
            <a:t> </a:t>
          </a:r>
          <a:r>
            <a:rPr lang="ru-RU" sz="1600" kern="1200" dirty="0" err="1" smtClean="0">
              <a:solidFill>
                <a:schemeClr val="tx1"/>
              </a:solidFill>
            </a:rPr>
            <a:t>нығайту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4142452" y="2782188"/>
        <a:ext cx="2080140" cy="208014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8960CE-3174-48F8-BA55-49568DF39D85}">
      <dsp:nvSpPr>
        <dsp:cNvPr id="0" name=""/>
        <dsp:cNvSpPr/>
      </dsp:nvSpPr>
      <dsp:spPr>
        <a:xfrm>
          <a:off x="3050" y="2666820"/>
          <a:ext cx="2164078" cy="108203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600" kern="1200" dirty="0" smtClean="0">
              <a:solidFill>
                <a:schemeClr val="tx1"/>
              </a:solidFill>
            </a:rPr>
            <a:t>Химиялық 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600" kern="1200" dirty="0" smtClean="0">
              <a:solidFill>
                <a:schemeClr val="tx1"/>
              </a:solidFill>
            </a:rPr>
            <a:t>есептер</a:t>
          </a:r>
          <a:endParaRPr lang="ru-RU" sz="2600" kern="1200" dirty="0">
            <a:solidFill>
              <a:schemeClr val="tx1"/>
            </a:solidFill>
          </a:endParaRPr>
        </a:p>
      </dsp:txBody>
      <dsp:txXfrm>
        <a:off x="3050" y="2666820"/>
        <a:ext cx="2164078" cy="1082039"/>
      </dsp:txXfrm>
    </dsp:sp>
    <dsp:sp modelId="{D5A9DF7C-7E39-4A58-B558-CF34DF852E79}">
      <dsp:nvSpPr>
        <dsp:cNvPr id="0" name=""/>
        <dsp:cNvSpPr/>
      </dsp:nvSpPr>
      <dsp:spPr>
        <a:xfrm rot="18770822">
          <a:off x="1963491" y="2724401"/>
          <a:ext cx="1272906" cy="33618"/>
        </a:xfrm>
        <a:custGeom>
          <a:avLst/>
          <a:gdLst/>
          <a:ahLst/>
          <a:cxnLst/>
          <a:rect l="0" t="0" r="0" b="0"/>
          <a:pathLst>
            <a:path>
              <a:moveTo>
                <a:pt x="0" y="16809"/>
              </a:moveTo>
              <a:lnTo>
                <a:pt x="1272906" y="16809"/>
              </a:lnTo>
            </a:path>
          </a:pathLst>
        </a:custGeom>
        <a:noFill/>
        <a:ln w="11429" cap="flat" cmpd="sng" algn="ctr">
          <a:solidFill>
            <a:srgbClr val="0070C0"/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8770822">
        <a:off x="2568122" y="2709387"/>
        <a:ext cx="63645" cy="63645"/>
      </dsp:txXfrm>
    </dsp:sp>
    <dsp:sp modelId="{9F647765-3D0B-4209-B4B4-0F6DE6C764AC}">
      <dsp:nvSpPr>
        <dsp:cNvPr id="0" name=""/>
        <dsp:cNvSpPr/>
      </dsp:nvSpPr>
      <dsp:spPr>
        <a:xfrm>
          <a:off x="3032760" y="1733561"/>
          <a:ext cx="2164078" cy="108203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600" kern="1200" dirty="0" smtClean="0">
              <a:solidFill>
                <a:schemeClr val="tx1"/>
              </a:solidFill>
            </a:rPr>
            <a:t>сан</a:t>
          </a:r>
          <a:endParaRPr lang="ru-RU" sz="2600" kern="1200" dirty="0">
            <a:solidFill>
              <a:schemeClr val="tx1"/>
            </a:solidFill>
          </a:endParaRPr>
        </a:p>
      </dsp:txBody>
      <dsp:txXfrm>
        <a:off x="3032760" y="1733561"/>
        <a:ext cx="2164078" cy="1082039"/>
      </dsp:txXfrm>
    </dsp:sp>
    <dsp:sp modelId="{8AE5860F-B4D9-4C7A-BEBC-978B92365048}">
      <dsp:nvSpPr>
        <dsp:cNvPr id="0" name=""/>
        <dsp:cNvSpPr/>
      </dsp:nvSpPr>
      <dsp:spPr>
        <a:xfrm rot="19457599">
          <a:off x="5096640" y="1946685"/>
          <a:ext cx="1066028" cy="33618"/>
        </a:xfrm>
        <a:custGeom>
          <a:avLst/>
          <a:gdLst/>
          <a:ahLst/>
          <a:cxnLst/>
          <a:rect l="0" t="0" r="0" b="0"/>
          <a:pathLst>
            <a:path>
              <a:moveTo>
                <a:pt x="0" y="16809"/>
              </a:moveTo>
              <a:lnTo>
                <a:pt x="1066028" y="16809"/>
              </a:lnTo>
            </a:path>
          </a:pathLst>
        </a:custGeom>
        <a:noFill/>
        <a:ln w="11429" cap="flat" cmpd="sng" algn="ctr">
          <a:solidFill>
            <a:srgbClr val="0070C0"/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9457599">
        <a:off x="5603004" y="1936843"/>
        <a:ext cx="53301" cy="53301"/>
      </dsp:txXfrm>
    </dsp:sp>
    <dsp:sp modelId="{E58DB01A-FEFA-496C-BB73-15E381A376FD}">
      <dsp:nvSpPr>
        <dsp:cNvPr id="0" name=""/>
        <dsp:cNvSpPr/>
      </dsp:nvSpPr>
      <dsp:spPr>
        <a:xfrm>
          <a:off x="6062470" y="1111388"/>
          <a:ext cx="2164078" cy="108203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600" kern="1200" dirty="0" smtClean="0">
              <a:solidFill>
                <a:schemeClr val="tx1"/>
              </a:solidFill>
            </a:rPr>
            <a:t>жағдаяттық</a:t>
          </a:r>
          <a:endParaRPr lang="ru-RU" sz="2600" kern="1200" dirty="0">
            <a:solidFill>
              <a:schemeClr val="tx1"/>
            </a:solidFill>
          </a:endParaRPr>
        </a:p>
      </dsp:txBody>
      <dsp:txXfrm>
        <a:off x="6062470" y="1111388"/>
        <a:ext cx="2164078" cy="1082039"/>
      </dsp:txXfrm>
    </dsp:sp>
    <dsp:sp modelId="{0F754C97-87B9-480B-9337-FC86E37D178D}">
      <dsp:nvSpPr>
        <dsp:cNvPr id="0" name=""/>
        <dsp:cNvSpPr/>
      </dsp:nvSpPr>
      <dsp:spPr>
        <a:xfrm rot="2142401">
          <a:off x="5096640" y="2568858"/>
          <a:ext cx="1066028" cy="33618"/>
        </a:xfrm>
        <a:custGeom>
          <a:avLst/>
          <a:gdLst/>
          <a:ahLst/>
          <a:cxnLst/>
          <a:rect l="0" t="0" r="0" b="0"/>
          <a:pathLst>
            <a:path>
              <a:moveTo>
                <a:pt x="0" y="16809"/>
              </a:moveTo>
              <a:lnTo>
                <a:pt x="1066028" y="16809"/>
              </a:lnTo>
            </a:path>
          </a:pathLst>
        </a:custGeom>
        <a:noFill/>
        <a:ln w="11429" cap="flat" cmpd="sng" algn="ctr">
          <a:solidFill>
            <a:srgbClr val="0070C0"/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142401">
        <a:off x="5603004" y="2559016"/>
        <a:ext cx="53301" cy="53301"/>
      </dsp:txXfrm>
    </dsp:sp>
    <dsp:sp modelId="{F974B7F2-D3E4-42EB-BB08-967DB86B3B64}">
      <dsp:nvSpPr>
        <dsp:cNvPr id="0" name=""/>
        <dsp:cNvSpPr/>
      </dsp:nvSpPr>
      <dsp:spPr>
        <a:xfrm>
          <a:off x="6062470" y="2355733"/>
          <a:ext cx="2164078" cy="108203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600" kern="1200" dirty="0" smtClean="0">
              <a:solidFill>
                <a:schemeClr val="tx1"/>
              </a:solidFill>
            </a:rPr>
            <a:t>мәнмәтіндік</a:t>
          </a:r>
          <a:endParaRPr lang="ru-RU" sz="2600" kern="1200" dirty="0">
            <a:solidFill>
              <a:schemeClr val="tx1"/>
            </a:solidFill>
          </a:endParaRPr>
        </a:p>
      </dsp:txBody>
      <dsp:txXfrm>
        <a:off x="6062470" y="2355733"/>
        <a:ext cx="2164078" cy="1082039"/>
      </dsp:txXfrm>
    </dsp:sp>
    <dsp:sp modelId="{FA301C38-AD8B-45AB-9501-4FBF667C3612}">
      <dsp:nvSpPr>
        <dsp:cNvPr id="0" name=""/>
        <dsp:cNvSpPr/>
      </dsp:nvSpPr>
      <dsp:spPr>
        <a:xfrm rot="2829178">
          <a:off x="1963491" y="3657660"/>
          <a:ext cx="1272906" cy="33618"/>
        </a:xfrm>
        <a:custGeom>
          <a:avLst/>
          <a:gdLst/>
          <a:ahLst/>
          <a:cxnLst/>
          <a:rect l="0" t="0" r="0" b="0"/>
          <a:pathLst>
            <a:path>
              <a:moveTo>
                <a:pt x="0" y="16809"/>
              </a:moveTo>
              <a:lnTo>
                <a:pt x="1272906" y="16809"/>
              </a:lnTo>
            </a:path>
          </a:pathLst>
        </a:custGeom>
        <a:noFill/>
        <a:ln w="11429" cap="flat" cmpd="sng" algn="ctr">
          <a:solidFill>
            <a:srgbClr val="0070C0"/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829178">
        <a:off x="2568122" y="3642646"/>
        <a:ext cx="63645" cy="63645"/>
      </dsp:txXfrm>
    </dsp:sp>
    <dsp:sp modelId="{74258849-D0EC-4A37-984E-62308742FC00}">
      <dsp:nvSpPr>
        <dsp:cNvPr id="0" name=""/>
        <dsp:cNvSpPr/>
      </dsp:nvSpPr>
      <dsp:spPr>
        <a:xfrm>
          <a:off x="3032760" y="3600079"/>
          <a:ext cx="2164078" cy="108203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600" kern="1200" dirty="0" smtClean="0">
              <a:solidFill>
                <a:schemeClr val="tx1"/>
              </a:solidFill>
            </a:rPr>
            <a:t>Сапа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tx1"/>
              </a:solidFill>
            </a:rPr>
            <a:t>(эксперимент)</a:t>
          </a:r>
          <a:endParaRPr lang="ru-RU" sz="2600" kern="1200" dirty="0">
            <a:solidFill>
              <a:schemeClr val="tx1"/>
            </a:solidFill>
          </a:endParaRPr>
        </a:p>
      </dsp:txBody>
      <dsp:txXfrm>
        <a:off x="3032760" y="3600079"/>
        <a:ext cx="2164078" cy="1082039"/>
      </dsp:txXfrm>
    </dsp:sp>
    <dsp:sp modelId="{C4E8580A-F6EA-4EC4-AA0A-0F8EA434FBC5}">
      <dsp:nvSpPr>
        <dsp:cNvPr id="0" name=""/>
        <dsp:cNvSpPr/>
      </dsp:nvSpPr>
      <dsp:spPr>
        <a:xfrm>
          <a:off x="5196839" y="4124289"/>
          <a:ext cx="865631" cy="33618"/>
        </a:xfrm>
        <a:custGeom>
          <a:avLst/>
          <a:gdLst/>
          <a:ahLst/>
          <a:cxnLst/>
          <a:rect l="0" t="0" r="0" b="0"/>
          <a:pathLst>
            <a:path>
              <a:moveTo>
                <a:pt x="0" y="16809"/>
              </a:moveTo>
              <a:lnTo>
                <a:pt x="865631" y="16809"/>
              </a:lnTo>
            </a:path>
          </a:pathLst>
        </a:custGeom>
        <a:noFill/>
        <a:ln w="11429" cap="flat" cmpd="sng" algn="ctr">
          <a:solidFill>
            <a:srgbClr val="0070C0"/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608014" y="4119457"/>
        <a:ext cx="43281" cy="43281"/>
      </dsp:txXfrm>
    </dsp:sp>
    <dsp:sp modelId="{FA50B76E-644C-4460-8C0A-E553E7CC0218}">
      <dsp:nvSpPr>
        <dsp:cNvPr id="0" name=""/>
        <dsp:cNvSpPr/>
      </dsp:nvSpPr>
      <dsp:spPr>
        <a:xfrm>
          <a:off x="6062470" y="3600079"/>
          <a:ext cx="2164078" cy="108203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600" kern="1200" dirty="0" smtClean="0">
              <a:solidFill>
                <a:schemeClr val="tx1"/>
              </a:solidFill>
            </a:rPr>
            <a:t>практикалық</a:t>
          </a:r>
          <a:endParaRPr lang="ru-RU" sz="2600" kern="1200" dirty="0">
            <a:solidFill>
              <a:schemeClr val="tx1"/>
            </a:solidFill>
          </a:endParaRPr>
        </a:p>
      </dsp:txBody>
      <dsp:txXfrm>
        <a:off x="6062470" y="3600079"/>
        <a:ext cx="2164078" cy="108203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AF9F29-2A0E-4190-B9EF-8E19B6A3F43E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6246C-B73E-4718-AA31-A968662946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254AA7-CEC8-480B-BF56-BF80EFB0D852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DD181-D58F-4DA4-8ECF-B541FAE5B3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DD181-D58F-4DA4-8ECF-B541FAE5B3C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Шаблон (фон) презентации по химии -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571480"/>
            <a:ext cx="5886464" cy="38576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Palatino Linotype" pitchFamily="18" charset="0"/>
              </a:rPr>
              <a:t/>
            </a:r>
            <a:br>
              <a:rPr lang="ru-RU" dirty="0" smtClean="0">
                <a:latin typeface="Palatino Linotype" pitchFamily="18" charset="0"/>
              </a:rPr>
            </a:br>
            <a:r>
              <a:rPr lang="ru-RU" sz="2700" b="1" i="1" dirty="0" err="1" smtClean="0">
                <a:latin typeface="+mn-lt"/>
              </a:rPr>
              <a:t>«Химиялық есептер</a:t>
            </a:r>
            <a:r>
              <a:rPr lang="ru-RU" sz="2700" b="1" i="1" dirty="0" smtClean="0">
                <a:latin typeface="+mn-lt"/>
              </a:rPr>
              <a:t> </a:t>
            </a:r>
            <a:r>
              <a:rPr lang="ru-RU" sz="2700" b="1" i="1" dirty="0" err="1" smtClean="0">
                <a:latin typeface="+mn-lt"/>
              </a:rPr>
              <a:t>арқылы оқушылардың бойында</a:t>
            </a:r>
            <a:r>
              <a:rPr lang="ru-RU" sz="2700" b="1" i="1" dirty="0" smtClean="0">
                <a:latin typeface="+mn-lt"/>
              </a:rPr>
              <a:t> </a:t>
            </a:r>
            <a:r>
              <a:rPr lang="ru-RU" sz="2700" b="1" i="1" dirty="0" err="1" smtClean="0">
                <a:latin typeface="+mn-lt"/>
              </a:rPr>
              <a:t>функционалдық сауаттылықты арттыру</a:t>
            </a:r>
            <a:r>
              <a:rPr lang="ru-RU" sz="2700" b="1" i="1" dirty="0" smtClean="0">
                <a:latin typeface="+mn-lt"/>
              </a:rPr>
              <a:t>»</a:t>
            </a:r>
            <a:br>
              <a:rPr lang="ru-RU" sz="2700" b="1" i="1" dirty="0" smtClean="0">
                <a:latin typeface="+mn-lt"/>
              </a:rPr>
            </a:br>
            <a:r>
              <a:rPr lang="ru-RU" sz="2700" b="1" i="1" dirty="0" smtClean="0">
                <a:latin typeface="+mn-lt"/>
              </a:rPr>
              <a:t/>
            </a:r>
            <a:br>
              <a:rPr lang="ru-RU" sz="2700" b="1" i="1" dirty="0" smtClean="0">
                <a:latin typeface="+mn-lt"/>
              </a:rPr>
            </a:br>
            <a:r>
              <a:rPr lang="ru-RU" dirty="0" smtClean="0">
                <a:latin typeface="Palatino Linotype" pitchFamily="18" charset="0"/>
              </a:rPr>
              <a:t/>
            </a:r>
            <a:br>
              <a:rPr lang="ru-RU" dirty="0" smtClean="0">
                <a:latin typeface="Palatino Linotype" pitchFamily="18" charset="0"/>
              </a:rPr>
            </a:br>
            <a:endParaRPr lang="ru-RU" b="1" dirty="0">
              <a:latin typeface="Palatino Linotype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3568" y="5013176"/>
            <a:ext cx="5886464" cy="16254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Касымбекова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Арайлым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Исановна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Нұра ауданы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,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Кәрім Мыңбаев атындағы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ЖОББМ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ea typeface="+mj-ea"/>
                <a:cs typeface="+mj-cs"/>
              </a:rPr>
              <a:t>биология-химия </a:t>
            </a:r>
            <a:r>
              <a:rPr lang="ru-RU" sz="1600" dirty="0" err="1" smtClean="0">
                <a:ea typeface="+mj-ea"/>
                <a:cs typeface="+mj-cs"/>
              </a:rPr>
              <a:t>пәндерінің ұстазы</a:t>
            </a:r>
            <a:r>
              <a:rPr kumimoji="0" lang="ru-RU" sz="1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/>
            </a:r>
            <a:br>
              <a:rPr kumimoji="0" lang="ru-RU" sz="1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</a:b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alatino Linotyp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771800" y="1988840"/>
          <a:ext cx="5976663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2221"/>
                <a:gridCol w="1992221"/>
                <a:gridCol w="1992221"/>
              </a:tblGrid>
              <a:tr h="403588"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Тіс пастасы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рН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орта</a:t>
                      </a:r>
                      <a:endParaRPr lang="ru-RU" dirty="0"/>
                    </a:p>
                  </a:txBody>
                  <a:tcPr/>
                </a:tc>
              </a:tr>
              <a:tr h="403588"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Лесной бальзам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бейтарап</a:t>
                      </a:r>
                      <a:endParaRPr lang="ru-RU" dirty="0"/>
                    </a:p>
                  </a:txBody>
                  <a:tcPr/>
                </a:tc>
              </a:tr>
              <a:tr h="40358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Blend-a-med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әлсіз</a:t>
                      </a:r>
                      <a:r>
                        <a:rPr lang="kk-KZ" baseline="0" dirty="0" smtClean="0"/>
                        <a:t> </a:t>
                      </a:r>
                      <a:r>
                        <a:rPr lang="kk-KZ" dirty="0" smtClean="0"/>
                        <a:t>қышқыл</a:t>
                      </a:r>
                      <a:endParaRPr lang="ru-RU" dirty="0"/>
                    </a:p>
                  </a:txBody>
                  <a:tcPr/>
                </a:tc>
              </a:tr>
              <a:tr h="689903"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Жемчуг</a:t>
                      </a:r>
                      <a:r>
                        <a:rPr lang="kk-KZ" baseline="0" dirty="0" smtClean="0"/>
                        <a:t> для семьи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әлсіз сілті</a:t>
                      </a:r>
                      <a:endParaRPr lang="ru-RU" dirty="0"/>
                    </a:p>
                  </a:txBody>
                  <a:tcPr/>
                </a:tc>
              </a:tr>
              <a:tr h="40358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Whit</a:t>
                      </a:r>
                      <a:r>
                        <a:rPr lang="kk-KZ" dirty="0" smtClean="0"/>
                        <a:t>е </a:t>
                      </a:r>
                      <a:r>
                        <a:rPr lang="en-US" dirty="0" smtClean="0"/>
                        <a:t> plus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бейтарап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67544" y="636657"/>
            <a:ext cx="51125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Тұздар  гидролизі-</a:t>
            </a:r>
            <a:r>
              <a:rPr kumimoji="0" lang="kk-KZ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9 сынып</a:t>
            </a:r>
            <a:endParaRPr kumimoji="0" lang="kk-KZ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619672" y="5578787"/>
            <a:ext cx="51125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Мемлекеттік стандарт талаптарына</a:t>
            </a:r>
            <a:r>
              <a:rPr kumimoji="0" lang="kk-KZ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сәйкес рН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</a:t>
            </a:r>
            <a:r>
              <a:rPr lang="kk-KZ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5,5-10,5 болу керек.</a:t>
            </a:r>
            <a:endParaRPr kumimoji="0" lang="kk-KZ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051720" y="4653136"/>
            <a:ext cx="51125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Калий хлориді, натрий сульфиді және  алюминий</a:t>
            </a:r>
            <a:r>
              <a:rPr kumimoji="0" lang="kk-KZ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нитраты- тұздарының  реакция ортасын анықтау</a:t>
            </a:r>
            <a:endParaRPr kumimoji="0" lang="kk-KZ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126876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k-KZ" sz="1600" dirty="0" smtClean="0"/>
              <a:t>9.3.4.5 -орта тұз ерітіндіcінің реакция ортасын болжау </a:t>
            </a:r>
            <a:endParaRPr lang="ru-RU" sz="1600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683568" y="2780928"/>
            <a:ext cx="1800200" cy="1728192"/>
            <a:chOff x="707477" y="0"/>
            <a:chExt cx="1879350" cy="1527944"/>
          </a:xfrm>
        </p:grpSpPr>
        <p:sp>
          <p:nvSpPr>
            <p:cNvPr id="11" name="Блок-схема: ручное управление 10"/>
            <p:cNvSpPr/>
            <p:nvPr/>
          </p:nvSpPr>
          <p:spPr>
            <a:xfrm rot="16200000">
              <a:off x="883180" y="-175703"/>
              <a:ext cx="1527944" cy="1879350"/>
            </a:xfrm>
            <a:prstGeom prst="flowChartManualOperation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Блок-схема: ручное управление 4"/>
            <p:cNvSpPr/>
            <p:nvPr/>
          </p:nvSpPr>
          <p:spPr>
            <a:xfrm rot="21600000">
              <a:off x="707477" y="305589"/>
              <a:ext cx="1879350" cy="9167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0" tIns="0" rIns="113978" bIns="0" numCol="1" spcCol="1270" anchor="t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800" kern="1200" dirty="0"/>
            </a:p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400" b="1" i="1" dirty="0" err="1" smtClean="0"/>
                <a:t>П</a:t>
              </a:r>
              <a:r>
                <a:rPr lang="ru-RU" sz="1400" b="1" i="1" kern="1200" dirty="0" err="1" smtClean="0"/>
                <a:t>родуктивті</a:t>
              </a:r>
              <a:r>
                <a:rPr lang="ru-RU" sz="1400" b="1" i="1" kern="1200" dirty="0" smtClean="0"/>
                <a:t> </a:t>
              </a:r>
              <a:r>
                <a:rPr lang="ru-RU" sz="1400" b="1" i="1" kern="1200" dirty="0" err="1" smtClean="0"/>
                <a:t>деңгей</a:t>
              </a:r>
              <a:endParaRPr lang="ru-RU" sz="1400" kern="1200" dirty="0"/>
            </a:p>
          </p:txBody>
        </p:sp>
      </p:grp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179512" y="548680"/>
          <a:ext cx="8964488" cy="6309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348A9D5B-21D8-45AE-A176-71DD160EEE15}"/>
              </a:ext>
            </a:extLst>
          </p:cNvPr>
          <p:cNvSpPr/>
          <p:nvPr/>
        </p:nvSpPr>
        <p:spPr>
          <a:xfrm>
            <a:off x="827584" y="404664"/>
            <a:ext cx="6840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Эксперименттік есептерді шығару жолы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348A9D5B-21D8-45AE-A176-71DD160EEE15}"/>
              </a:ext>
            </a:extLst>
          </p:cNvPr>
          <p:cNvSpPr/>
          <p:nvPr/>
        </p:nvSpPr>
        <p:spPr>
          <a:xfrm>
            <a:off x="827584" y="404664"/>
            <a:ext cx="6840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Эксперименттік есептерді шығару  кезеңі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AutoShape 8"/>
          <p:cNvSpPr>
            <a:spLocks noChangeArrowheads="1"/>
          </p:cNvSpPr>
          <p:nvPr/>
        </p:nvSpPr>
        <p:spPr bwMode="auto">
          <a:xfrm>
            <a:off x="395536" y="4005064"/>
            <a:ext cx="2555776" cy="1224136"/>
          </a:xfrm>
          <a:prstGeom prst="wave">
            <a:avLst>
              <a:gd name="adj1" fmla="val 13005"/>
              <a:gd name="adj2" fmla="val 0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 i="1" dirty="0" err="1" smtClean="0">
                <a:latin typeface="Monotype Corsiva" pitchFamily="66" charset="0"/>
              </a:rPr>
              <a:t>сауаттылық</a:t>
            </a: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12297" name="AutoShape 9"/>
          <p:cNvSpPr>
            <a:spLocks noChangeArrowheads="1"/>
          </p:cNvSpPr>
          <p:nvPr/>
        </p:nvSpPr>
        <p:spPr bwMode="auto">
          <a:xfrm>
            <a:off x="3203848" y="4941168"/>
            <a:ext cx="3024336" cy="1484784"/>
          </a:xfrm>
          <a:prstGeom prst="wave">
            <a:avLst>
              <a:gd name="adj1" fmla="val 13005"/>
              <a:gd name="adj2" fmla="val 0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i="1" dirty="0" smtClean="0">
                <a:latin typeface="Monotype Corsiva" pitchFamily="66" charset="0"/>
              </a:rPr>
              <a:t/>
            </a:r>
            <a:br>
              <a:rPr lang="ru-RU" sz="2400" i="1" dirty="0" smtClean="0">
                <a:latin typeface="Monotype Corsiva" pitchFamily="66" charset="0"/>
              </a:rPr>
            </a:br>
            <a:r>
              <a:rPr lang="ru-RU" sz="2800" b="1" i="1" dirty="0" err="1" smtClean="0">
                <a:latin typeface="Monotype Corsiva" pitchFamily="66" charset="0"/>
              </a:rPr>
              <a:t>конструктивті</a:t>
            </a:r>
            <a:r>
              <a:rPr lang="ru-RU" sz="2800" b="1" i="1" dirty="0" smtClean="0">
                <a:latin typeface="Monotype Corsiva" pitchFamily="66" charset="0"/>
              </a:rPr>
              <a:t>  </a:t>
            </a:r>
            <a:r>
              <a:rPr lang="ru-RU" sz="2800" b="1" i="1" dirty="0" err="1" smtClean="0">
                <a:latin typeface="Monotype Corsiva" pitchFamily="66" charset="0"/>
              </a:rPr>
              <a:t>оқу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12298" name="AutoShape 10"/>
          <p:cNvSpPr>
            <a:spLocks noChangeArrowheads="1"/>
          </p:cNvSpPr>
          <p:nvPr/>
        </p:nvSpPr>
        <p:spPr bwMode="auto">
          <a:xfrm>
            <a:off x="3491880" y="2636912"/>
            <a:ext cx="2686852" cy="1296144"/>
          </a:xfrm>
          <a:prstGeom prst="wave">
            <a:avLst>
              <a:gd name="adj1" fmla="val 13005"/>
              <a:gd name="adj2" fmla="val 0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 i="1" dirty="0" err="1" smtClean="0">
                <a:latin typeface="Monotype Corsiva" pitchFamily="66" charset="0"/>
              </a:rPr>
              <a:t>тәрбие</a:t>
            </a: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12299" name="AutoShape 11"/>
          <p:cNvSpPr>
            <a:spLocks noChangeArrowheads="1"/>
          </p:cNvSpPr>
          <p:nvPr/>
        </p:nvSpPr>
        <p:spPr bwMode="auto">
          <a:xfrm>
            <a:off x="6830366" y="3645024"/>
            <a:ext cx="2313634" cy="1296144"/>
          </a:xfrm>
          <a:prstGeom prst="wave">
            <a:avLst>
              <a:gd name="adj1" fmla="val 13005"/>
              <a:gd name="adj2" fmla="val 0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k-KZ" sz="2800" b="1" i="1" dirty="0" smtClean="0">
                <a:latin typeface="Monotype Corsiva" pitchFamily="66" charset="0"/>
              </a:rPr>
              <a:t>білім</a:t>
            </a: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12302" name="AutoShape 14"/>
          <p:cNvSpPr>
            <a:spLocks noChangeArrowheads="1"/>
          </p:cNvSpPr>
          <p:nvPr/>
        </p:nvSpPr>
        <p:spPr bwMode="auto">
          <a:xfrm>
            <a:off x="0" y="0"/>
            <a:ext cx="9324528" cy="2060848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bg1"/>
          </a:solidFill>
          <a:ln w="952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k-KZ" sz="2400" b="1" dirty="0" smtClean="0">
                <a:solidFill>
                  <a:srgbClr val="FF0000"/>
                </a:solidFill>
              </a:rPr>
              <a:t>Химия сабағында функционалдық сауаттылықты </a:t>
            </a:r>
          </a:p>
          <a:p>
            <a:pPr algn="ctr"/>
            <a:r>
              <a:rPr lang="kk-KZ" sz="2400" b="1" dirty="0" smtClean="0">
                <a:solidFill>
                  <a:srgbClr val="FF0000"/>
                </a:solidFill>
              </a:rPr>
              <a:t>қалыптастыру арқылы жүретін үдерістер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180260"/>
            <a:ext cx="8778365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Осылайша химия сабағында оқушылардың функционалдық сауаттылығын арттыру арқылы келесi сапалы нәтижелерге жетуге мүмкiндiк бередi: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оқушылардың ойлауын дамыту, белсенді түрде талқылап, салыстырып, қажеттi қисындық (логикалық) байланыстарды өздігінен тұрғыза отырып,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қорытынды жасауына, химиялық тілдің дамуына;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 оқушылардың танымдық қызметiнiң белсенділігі, оның дербестiгi мен зерттеушiлік сипатының жоғарылауына;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 сабақтың әрбiр минутында танымдық қызметке iс жүзiнде әрбiр оқушының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қатыстырылуына;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 топтық, өз бетінше жұмыс жасай алуына;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 оқушылардың оқу еңбегiнiң тиiмдi дағдыларының қалыптасуына.</a:t>
            </a:r>
            <a:endParaRPr kumimoji="0" lang="kk-KZ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err="1" smtClean="0"/>
              <a:t>Х</a:t>
            </a:r>
            <a:r>
              <a:rPr lang="ru-RU" dirty="0" err="1" smtClean="0"/>
              <a:t>имиялық білім</a:t>
            </a:r>
            <a:r>
              <a:rPr lang="ru-RU" dirty="0" smtClean="0"/>
              <a:t> </a:t>
            </a:r>
            <a:r>
              <a:rPr lang="ru-RU" dirty="0" err="1" smtClean="0"/>
              <a:t>беруді</a:t>
            </a:r>
            <a:r>
              <a:rPr lang="ru-RU" dirty="0" smtClean="0"/>
              <a:t> </a:t>
            </a:r>
            <a:r>
              <a:rPr lang="ru-RU" dirty="0" err="1" smtClean="0"/>
              <a:t>дамытуда</a:t>
            </a:r>
            <a:r>
              <a:rPr lang="ru-RU" dirty="0" smtClean="0"/>
              <a:t> </a:t>
            </a:r>
            <a:r>
              <a:rPr lang="ru-RU" dirty="0" err="1" smtClean="0"/>
              <a:t>айқындалған тенденциялар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683568" y="1397000"/>
          <a:ext cx="7920880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332656"/>
          <a:ext cx="8229600" cy="57935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58A8DD5E-8BAD-4C46-9C05-E6EB139860DD}"/>
              </a:ext>
            </a:extLst>
          </p:cNvPr>
          <p:cNvSpPr/>
          <p:nvPr/>
        </p:nvSpPr>
        <p:spPr>
          <a:xfrm>
            <a:off x="228600" y="330201"/>
            <a:ext cx="809625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1-ден: </a:t>
            </a:r>
            <a:r>
              <a:rPr lang="ru-RU" sz="24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Жағдаяттық есептер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арқылы оқушылардың алдына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нақты 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</a:t>
            </a:r>
            <a:r>
              <a:rPr lang="ru-RU" sz="24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қоя отырып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күнделікті өмірде одан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шығу жолдарын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табуға болатынын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айқындауға болады</a:t>
            </a:r>
            <a:endParaRPr lang="ru-RU" sz="2400" b="1" i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Мысалы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2000" i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сыныпта</a:t>
            </a:r>
            <a:r>
              <a:rPr lang="ru-RU" sz="20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000" i="1" u="sng" dirty="0" smtClean="0"/>
              <a:t>№10зертханалық  тәжірибе «Судың кермектігін анықтау»</a:t>
            </a:r>
            <a:endParaRPr lang="ru-RU" sz="2000" i="1" u="sng" dirty="0" smtClean="0"/>
          </a:p>
          <a:p>
            <a:r>
              <a:rPr lang="kk-KZ" sz="2000" i="1" u="sng" dirty="0" smtClean="0"/>
              <a:t>8.4.2.9 -судың «кермектігін» анықтау және оны  жою тәсілдерін түсіндіру оқу мақсаты бойынша</a:t>
            </a:r>
            <a:endParaRPr lang="ru-RU" sz="2000" i="1" u="sng" dirty="0" smtClean="0"/>
          </a:p>
          <a:p>
            <a:pPr lvl="0"/>
            <a:r>
              <a:rPr lang="ru-RU" sz="2800" dirty="0" err="1" smtClean="0"/>
              <a:t>оқушыларға мынандай</a:t>
            </a:r>
            <a:r>
              <a:rPr lang="ru-RU" sz="2800" dirty="0" smtClean="0"/>
              <a:t> </a:t>
            </a:r>
            <a:r>
              <a:rPr lang="ru-RU" sz="2800" dirty="0" err="1" smtClean="0"/>
              <a:t>есеп</a:t>
            </a:r>
            <a:r>
              <a:rPr lang="ru-RU" sz="2800" dirty="0" smtClean="0"/>
              <a:t> </a:t>
            </a:r>
            <a:r>
              <a:rPr lang="ru-RU" sz="2800" dirty="0" err="1" smtClean="0"/>
              <a:t>ұсынуға болады</a:t>
            </a:r>
            <a:r>
              <a:rPr lang="ru-RU" sz="2800" dirty="0" smtClean="0"/>
              <a:t>:</a:t>
            </a:r>
          </a:p>
          <a:p>
            <a:pPr lvl="0"/>
            <a:endParaRPr lang="ru-RU" sz="2800" dirty="0" smtClean="0"/>
          </a:p>
          <a:p>
            <a:pPr lvl="0"/>
            <a:r>
              <a:rPr lang="ru-RU" sz="2800" dirty="0" smtClean="0"/>
              <a:t>«</a:t>
            </a:r>
            <a:r>
              <a:rPr lang="ru-RU" sz="2800" dirty="0" err="1" smtClean="0"/>
              <a:t>Анар</a:t>
            </a:r>
            <a:r>
              <a:rPr lang="ru-RU" sz="2800" dirty="0" smtClean="0"/>
              <a:t> мен </a:t>
            </a:r>
            <a:r>
              <a:rPr lang="ru-RU" sz="2800" dirty="0" err="1" smtClean="0"/>
              <a:t>Әсел кір</a:t>
            </a:r>
            <a:r>
              <a:rPr lang="ru-RU" sz="2800" dirty="0" smtClean="0"/>
              <a:t> </a:t>
            </a:r>
            <a:r>
              <a:rPr lang="ru-RU" sz="2800" dirty="0" err="1" smtClean="0"/>
              <a:t>жумақшы болды</a:t>
            </a:r>
            <a:r>
              <a:rPr lang="ru-RU" sz="2800" dirty="0" smtClean="0"/>
              <a:t>. </a:t>
            </a:r>
            <a:r>
              <a:rPr lang="ru-RU" sz="2800" dirty="0" err="1" smtClean="0"/>
              <a:t>Анар</a:t>
            </a:r>
            <a:r>
              <a:rPr lang="ru-RU" sz="2800" dirty="0" smtClean="0"/>
              <a:t> суды 60 </a:t>
            </a:r>
            <a:r>
              <a:rPr lang="ru-RU" sz="2800" dirty="0" err="1" smtClean="0"/>
              <a:t>градусқа дейін</a:t>
            </a:r>
            <a:r>
              <a:rPr lang="ru-RU" sz="2800" dirty="0" smtClean="0"/>
              <a:t> </a:t>
            </a:r>
            <a:r>
              <a:rPr lang="ru-RU" sz="2800" dirty="0" err="1" smtClean="0"/>
              <a:t>ысытып</a:t>
            </a:r>
            <a:r>
              <a:rPr lang="ru-RU" sz="2800" dirty="0" smtClean="0"/>
              <a:t>, </a:t>
            </a:r>
            <a:r>
              <a:rPr lang="ru-RU" sz="2800" dirty="0" err="1" smtClean="0"/>
              <a:t>оған жуатын</a:t>
            </a:r>
            <a:r>
              <a:rPr lang="ru-RU" sz="2800" dirty="0" smtClean="0"/>
              <a:t> </a:t>
            </a:r>
            <a:r>
              <a:rPr lang="ru-RU" sz="2800" dirty="0" err="1" smtClean="0"/>
              <a:t>кірлерін</a:t>
            </a:r>
            <a:r>
              <a:rPr lang="ru-RU" sz="2800" dirty="0" smtClean="0"/>
              <a:t> </a:t>
            </a:r>
            <a:r>
              <a:rPr lang="ru-RU" sz="2800" dirty="0" err="1" smtClean="0"/>
              <a:t>салып</a:t>
            </a:r>
            <a:r>
              <a:rPr lang="ru-RU" sz="2800" dirty="0" smtClean="0"/>
              <a:t> </a:t>
            </a:r>
            <a:r>
              <a:rPr lang="ru-RU" sz="2800" dirty="0" err="1" smtClean="0"/>
              <a:t>қойды</a:t>
            </a:r>
            <a:r>
              <a:rPr lang="ru-RU" sz="2800" dirty="0" smtClean="0"/>
              <a:t>. Ал </a:t>
            </a:r>
            <a:r>
              <a:rPr lang="ru-RU" sz="2800" dirty="0" err="1" smtClean="0"/>
              <a:t>Әсел алдымен</a:t>
            </a:r>
            <a:r>
              <a:rPr lang="ru-RU" sz="2800" dirty="0" smtClean="0"/>
              <a:t> суды 2 </a:t>
            </a:r>
            <a:r>
              <a:rPr lang="ru-RU" sz="2800" dirty="0" err="1" smtClean="0"/>
              <a:t>рет</a:t>
            </a:r>
            <a:r>
              <a:rPr lang="ru-RU" sz="2800" dirty="0" smtClean="0"/>
              <a:t> </a:t>
            </a:r>
            <a:r>
              <a:rPr lang="ru-RU" sz="2800" dirty="0" err="1" smtClean="0"/>
              <a:t>қайнатып</a:t>
            </a:r>
            <a:r>
              <a:rPr lang="ru-RU" sz="2800" dirty="0" smtClean="0"/>
              <a:t>, </a:t>
            </a:r>
            <a:r>
              <a:rPr lang="ru-RU" sz="2800" dirty="0" err="1" smtClean="0"/>
              <a:t>кір</a:t>
            </a:r>
            <a:r>
              <a:rPr lang="ru-RU" sz="2800" dirty="0" smtClean="0"/>
              <a:t> </a:t>
            </a:r>
            <a:r>
              <a:rPr lang="ru-RU" sz="2800" dirty="0" err="1" smtClean="0"/>
              <a:t>жуғыш ұнтақ қосып барып</a:t>
            </a:r>
            <a:r>
              <a:rPr lang="ru-RU" sz="2800" dirty="0" smtClean="0"/>
              <a:t> </a:t>
            </a:r>
            <a:r>
              <a:rPr lang="ru-RU" sz="2800" dirty="0" err="1" smtClean="0"/>
              <a:t>киімдерді</a:t>
            </a:r>
            <a:r>
              <a:rPr lang="ru-RU" sz="2800" dirty="0" smtClean="0"/>
              <a:t> </a:t>
            </a:r>
            <a:r>
              <a:rPr lang="ru-RU" sz="2800" dirty="0" err="1" smtClean="0"/>
              <a:t>жуа</a:t>
            </a:r>
            <a:r>
              <a:rPr lang="ru-RU" sz="2800" dirty="0" smtClean="0"/>
              <a:t> </a:t>
            </a:r>
            <a:r>
              <a:rPr lang="ru-RU" sz="2800" dirty="0" err="1" smtClean="0"/>
              <a:t>бастады</a:t>
            </a:r>
            <a:r>
              <a:rPr lang="ru-RU" sz="2800" dirty="0" smtClean="0"/>
              <a:t>. </a:t>
            </a:r>
            <a:r>
              <a:rPr lang="ru-RU" sz="2800" dirty="0" err="1" smtClean="0"/>
              <a:t>Кімнің заттары</a:t>
            </a:r>
            <a:r>
              <a:rPr lang="ru-RU" sz="2800" dirty="0" smtClean="0"/>
              <a:t> </a:t>
            </a:r>
            <a:r>
              <a:rPr lang="ru-RU" sz="2800" dirty="0" err="1" smtClean="0"/>
              <a:t>өте жақсы жуылады</a:t>
            </a:r>
            <a:r>
              <a:rPr lang="ru-RU" sz="2800" dirty="0" smtClean="0"/>
              <a:t> </a:t>
            </a:r>
            <a:r>
              <a:rPr lang="ru-RU" sz="2800" dirty="0" err="1" smtClean="0"/>
              <a:t>және неліктен</a:t>
            </a:r>
            <a:r>
              <a:rPr lang="ru-RU" sz="2800" dirty="0" smtClean="0"/>
              <a:t>? » 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58A8DD5E-8BAD-4C46-9C05-E6EB139860DD}"/>
              </a:ext>
            </a:extLst>
          </p:cNvPr>
          <p:cNvSpPr/>
          <p:nvPr/>
        </p:nvSpPr>
        <p:spPr>
          <a:xfrm>
            <a:off x="228600" y="330201"/>
            <a:ext cx="8096250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2-ден: </a:t>
            </a:r>
            <a:r>
              <a:rPr lang="ru-RU" sz="24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Жағдаяттық есептер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арқылы оқушылардың пәнге деген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қызығушылығын арттыруға және тақырыпты ашуға болады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Мысалы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2400" i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сыныпта</a:t>
            </a:r>
            <a:r>
              <a:rPr lang="ru-RU" sz="24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kk-KZ" sz="2400" i="1" u="sng" dirty="0" smtClean="0"/>
              <a:t>Галогендер</a:t>
            </a:r>
            <a:r>
              <a:rPr lang="ru-RU" sz="2400" dirty="0" smtClean="0"/>
              <a:t>»</a:t>
            </a:r>
            <a:r>
              <a:rPr lang="kk-KZ" sz="2400" i="1" u="sng" dirty="0" smtClean="0"/>
              <a:t> тақырыбы бойынша</a:t>
            </a:r>
            <a:endParaRPr lang="ru-RU" sz="2400" i="1" u="sng" dirty="0" smtClean="0"/>
          </a:p>
          <a:p>
            <a:pPr lvl="0"/>
            <a:r>
              <a:rPr lang="ru-RU" sz="2800" dirty="0" err="1" smtClean="0"/>
              <a:t>оқушыларға мынандай</a:t>
            </a:r>
            <a:r>
              <a:rPr lang="ru-RU" sz="2800" dirty="0" smtClean="0"/>
              <a:t> </a:t>
            </a:r>
            <a:r>
              <a:rPr lang="ru-RU" sz="2800" dirty="0" err="1" smtClean="0"/>
              <a:t>есеп</a:t>
            </a:r>
            <a:r>
              <a:rPr lang="ru-RU" sz="2800" dirty="0" smtClean="0"/>
              <a:t> </a:t>
            </a:r>
            <a:r>
              <a:rPr lang="ru-RU" sz="2800" dirty="0" err="1" smtClean="0"/>
              <a:t>ұсынуға болады</a:t>
            </a:r>
            <a:r>
              <a:rPr lang="ru-RU" sz="2800" dirty="0" smtClean="0"/>
              <a:t>:</a:t>
            </a:r>
          </a:p>
          <a:p>
            <a:endParaRPr lang="ru-RU" sz="2800" dirty="0" smtClean="0"/>
          </a:p>
          <a:p>
            <a:r>
              <a:rPr lang="ru-RU" sz="2800" dirty="0" smtClean="0"/>
              <a:t>« </a:t>
            </a:r>
            <a:r>
              <a:rPr lang="ru-RU" sz="2800" dirty="0" err="1" smtClean="0"/>
              <a:t>Дүкен сөресінен құрамы бойынша</a:t>
            </a:r>
            <a:r>
              <a:rPr lang="ru-RU" sz="2800" dirty="0" smtClean="0"/>
              <a:t> 2 </a:t>
            </a:r>
            <a:r>
              <a:rPr lang="ru-RU" sz="2800" dirty="0" err="1" smtClean="0"/>
              <a:t>түрлі тіс</a:t>
            </a:r>
            <a:r>
              <a:rPr lang="ru-RU" sz="2800" dirty="0" smtClean="0"/>
              <a:t> </a:t>
            </a:r>
            <a:r>
              <a:rPr lang="ru-RU" sz="2800" dirty="0" err="1" smtClean="0"/>
              <a:t>пастасын</a:t>
            </a:r>
            <a:r>
              <a:rPr lang="ru-RU" sz="2800" dirty="0" smtClean="0"/>
              <a:t> </a:t>
            </a:r>
            <a:r>
              <a:rPr lang="ru-RU" sz="2800" dirty="0" err="1" smtClean="0"/>
              <a:t>көрдіңіз</a:t>
            </a:r>
            <a:r>
              <a:rPr lang="ru-RU" sz="2800" dirty="0" smtClean="0"/>
              <a:t>. </a:t>
            </a:r>
          </a:p>
          <a:p>
            <a:r>
              <a:rPr lang="ru-RU" sz="2800" dirty="0" smtClean="0"/>
              <a:t>№1 </a:t>
            </a:r>
            <a:r>
              <a:rPr lang="ru-RU" sz="2800" dirty="0" err="1" smtClean="0"/>
              <a:t>тіс</a:t>
            </a:r>
            <a:r>
              <a:rPr lang="ru-RU" sz="2800" dirty="0" smtClean="0"/>
              <a:t> </a:t>
            </a:r>
            <a:r>
              <a:rPr lang="ru-RU" sz="2800" dirty="0" err="1" smtClean="0"/>
              <a:t>пастасының құрамы</a:t>
            </a:r>
            <a:r>
              <a:rPr lang="ru-RU" sz="2800" dirty="0" smtClean="0"/>
              <a:t>: 0, 454% </a:t>
            </a:r>
            <a:r>
              <a:rPr lang="ru-RU" sz="2800" dirty="0" err="1" smtClean="0"/>
              <a:t>қалайы </a:t>
            </a:r>
            <a:r>
              <a:rPr lang="ru-RU" sz="2800" dirty="0" smtClean="0"/>
              <a:t>(</a:t>
            </a:r>
            <a:r>
              <a:rPr lang="en-US" sz="2800" dirty="0" smtClean="0"/>
              <a:t>II</a:t>
            </a:r>
            <a:r>
              <a:rPr lang="ru-RU" sz="2800" dirty="0" smtClean="0"/>
              <a:t>) </a:t>
            </a:r>
            <a:r>
              <a:rPr lang="ru-RU" sz="2800" dirty="0" err="1" smtClean="0"/>
              <a:t>фториді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№2  </a:t>
            </a:r>
            <a:r>
              <a:rPr lang="ru-RU" sz="2800" dirty="0" err="1" smtClean="0"/>
              <a:t>тіс</a:t>
            </a:r>
            <a:r>
              <a:rPr lang="ru-RU" sz="2800" dirty="0" smtClean="0"/>
              <a:t> </a:t>
            </a:r>
            <a:r>
              <a:rPr lang="ru-RU" sz="2800" dirty="0" err="1" smtClean="0"/>
              <a:t>пастасының құрамы</a:t>
            </a:r>
            <a:r>
              <a:rPr lang="ru-RU" sz="2800" dirty="0" smtClean="0"/>
              <a:t>:  0,8%  натрий </a:t>
            </a:r>
            <a:r>
              <a:rPr lang="ru-RU" sz="2800" dirty="0" err="1" smtClean="0"/>
              <a:t>монофторфосфаты</a:t>
            </a:r>
            <a:r>
              <a:rPr lang="ru-RU" sz="2800" dirty="0" smtClean="0"/>
              <a:t> </a:t>
            </a:r>
            <a:r>
              <a:rPr lang="en-US" sz="2800" dirty="0" smtClean="0"/>
              <a:t>Na</a:t>
            </a:r>
            <a:r>
              <a:rPr lang="ru-RU" sz="2800" baseline="-25000" dirty="0" smtClean="0"/>
              <a:t>2</a:t>
            </a:r>
            <a:r>
              <a:rPr lang="en-US" sz="2800" dirty="0" smtClean="0"/>
              <a:t>PO</a:t>
            </a:r>
            <a:r>
              <a:rPr lang="ru-RU" sz="2800" baseline="-25000" dirty="0" smtClean="0"/>
              <a:t>3</a:t>
            </a:r>
            <a:r>
              <a:rPr lang="en-US" sz="2800" dirty="0" smtClean="0"/>
              <a:t>F</a:t>
            </a:r>
            <a:r>
              <a:rPr lang="ru-RU" sz="2800" dirty="0" smtClean="0"/>
              <a:t>. </a:t>
            </a:r>
          </a:p>
          <a:p>
            <a:r>
              <a:rPr lang="ru-RU" sz="2800" dirty="0" err="1" smtClean="0"/>
              <a:t>Қай тіс</a:t>
            </a:r>
            <a:r>
              <a:rPr lang="ru-RU" sz="2800" dirty="0" smtClean="0"/>
              <a:t> </a:t>
            </a:r>
            <a:r>
              <a:rPr lang="ru-RU" sz="2800" dirty="0" err="1" smtClean="0"/>
              <a:t>пастасы</a:t>
            </a:r>
            <a:r>
              <a:rPr lang="ru-RU" sz="2800" dirty="0" smtClean="0"/>
              <a:t> </a:t>
            </a:r>
            <a:r>
              <a:rPr lang="ru-RU" sz="2800" dirty="0" err="1" smtClean="0"/>
              <a:t>тіс</a:t>
            </a:r>
            <a:r>
              <a:rPr lang="ru-RU" sz="2800" dirty="0" smtClean="0"/>
              <a:t> </a:t>
            </a:r>
            <a:r>
              <a:rPr lang="ru-RU" sz="2800" dirty="0" err="1" smtClean="0"/>
              <a:t>жегіге</a:t>
            </a:r>
            <a:r>
              <a:rPr lang="ru-RU" sz="2800" dirty="0" smtClean="0"/>
              <a:t> </a:t>
            </a:r>
            <a:r>
              <a:rPr lang="ru-RU" sz="2800" dirty="0" err="1" smtClean="0"/>
              <a:t>қарсы күшті </a:t>
            </a:r>
            <a:r>
              <a:rPr lang="ru-RU" sz="2800" dirty="0" smtClean="0"/>
              <a:t>паста </a:t>
            </a:r>
            <a:r>
              <a:rPr lang="ru-RU" sz="2800" dirty="0" err="1" smtClean="0"/>
              <a:t>болып</a:t>
            </a:r>
            <a:r>
              <a:rPr lang="ru-RU" sz="2800" dirty="0" smtClean="0"/>
              <a:t> </a:t>
            </a:r>
            <a:r>
              <a:rPr lang="ru-RU" sz="2800" dirty="0" err="1" smtClean="0"/>
              <a:t>табылады</a:t>
            </a:r>
            <a:r>
              <a:rPr lang="ru-RU" sz="2800" dirty="0" smtClean="0"/>
              <a:t>?»</a:t>
            </a:r>
          </a:p>
          <a:p>
            <a:pPr lvl="0"/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63AE3A24-2647-4832-9F74-287EC1D3AB5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61343" y="1916832"/>
            <a:ext cx="1182657" cy="15337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990232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48681"/>
            <a:ext cx="84969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err="1" smtClean="0">
                <a:solidFill>
                  <a:srgbClr val="0070C0"/>
                </a:solidFill>
              </a:rPr>
              <a:t>Мәнмәтіндік есептер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дегеніміз-аты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айтып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тұрғандай мәтін арқылы берілген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есептер</a:t>
            </a:r>
            <a:r>
              <a:rPr lang="ru-RU" sz="1600" dirty="0" smtClean="0">
                <a:solidFill>
                  <a:srgbClr val="0070C0"/>
                </a:solidFill>
              </a:rPr>
              <a:t>. </a:t>
            </a:r>
            <a:r>
              <a:rPr lang="ru-RU" sz="1600" dirty="0" err="1" smtClean="0">
                <a:solidFill>
                  <a:srgbClr val="0070C0"/>
                </a:solidFill>
              </a:rPr>
              <a:t>Мұны кейде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мәселе есептер</a:t>
            </a:r>
            <a:r>
              <a:rPr lang="ru-RU" sz="1600" dirty="0" smtClean="0">
                <a:solidFill>
                  <a:srgbClr val="0070C0"/>
                </a:solidFill>
              </a:rPr>
              <a:t>, </a:t>
            </a:r>
            <a:r>
              <a:rPr lang="ru-RU" sz="1600" dirty="0" err="1" smtClean="0">
                <a:solidFill>
                  <a:srgbClr val="0070C0"/>
                </a:solidFill>
              </a:rPr>
              <a:t>кейде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сөздік есептер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деп</a:t>
            </a:r>
            <a:r>
              <a:rPr lang="ru-RU" sz="1600" dirty="0" smtClean="0">
                <a:solidFill>
                  <a:srgbClr val="0070C0"/>
                </a:solidFill>
              </a:rPr>
              <a:t> те </a:t>
            </a:r>
            <a:r>
              <a:rPr lang="ru-RU" sz="1600" dirty="0" err="1" smtClean="0">
                <a:solidFill>
                  <a:srgbClr val="0070C0"/>
                </a:solidFill>
              </a:rPr>
              <a:t>атайды</a:t>
            </a:r>
            <a:r>
              <a:rPr lang="ru-RU" sz="1600" dirty="0" smtClean="0">
                <a:solidFill>
                  <a:srgbClr val="0070C0"/>
                </a:solidFill>
              </a:rPr>
              <a:t>. </a:t>
            </a:r>
          </a:p>
          <a:p>
            <a:endParaRPr lang="ru-RU" sz="1600" dirty="0" smtClean="0">
              <a:solidFill>
                <a:srgbClr val="0070C0"/>
              </a:solidFill>
            </a:endParaRPr>
          </a:p>
          <a:p>
            <a:r>
              <a:rPr lang="ru-RU" sz="1600" dirty="0" err="1" smtClean="0">
                <a:solidFill>
                  <a:srgbClr val="0070C0"/>
                </a:solidFill>
              </a:rPr>
              <a:t>Өзінің алға қойған дидактикалық мақсаттарына қарай есептерді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үш түрге </a:t>
            </a:r>
            <a:r>
              <a:rPr lang="ru-RU" sz="1600" dirty="0" smtClean="0">
                <a:solidFill>
                  <a:srgbClr val="0070C0"/>
                </a:solidFill>
              </a:rPr>
              <a:t>(классификация) </a:t>
            </a:r>
            <a:r>
              <a:rPr lang="ru-RU" sz="1600" dirty="0" err="1" smtClean="0">
                <a:solidFill>
                  <a:srgbClr val="0070C0"/>
                </a:solidFill>
              </a:rPr>
              <a:t>бөлуге болады</a:t>
            </a:r>
            <a:r>
              <a:rPr lang="ru-RU" sz="1600" dirty="0" smtClean="0">
                <a:solidFill>
                  <a:srgbClr val="0070C0"/>
                </a:solidFill>
              </a:rPr>
              <a:t>: </a:t>
            </a:r>
          </a:p>
          <a:p>
            <a:pPr marL="342900" indent="-342900">
              <a:buAutoNum type="arabicParenR"/>
            </a:pPr>
            <a:r>
              <a:rPr lang="ru-RU" sz="1600" dirty="0" err="1" smtClean="0">
                <a:solidFill>
                  <a:srgbClr val="0070C0"/>
                </a:solidFill>
              </a:rPr>
              <a:t>танымдық есептер</a:t>
            </a:r>
            <a:r>
              <a:rPr lang="ru-RU" sz="1600" dirty="0" smtClean="0">
                <a:solidFill>
                  <a:srgbClr val="0070C0"/>
                </a:solidFill>
              </a:rPr>
              <a:t>: </a:t>
            </a:r>
            <a:r>
              <a:rPr lang="ru-RU" sz="1600" dirty="0" err="1" smtClean="0">
                <a:solidFill>
                  <a:srgbClr val="0070C0"/>
                </a:solidFill>
              </a:rPr>
              <a:t>бұлар арқылы жаңа білім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алынады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</a:p>
          <a:p>
            <a:pPr marL="342900" indent="-342900">
              <a:buAutoNum type="arabicParenR"/>
            </a:pPr>
            <a:r>
              <a:rPr lang="ru-RU" sz="1600" dirty="0" err="1" smtClean="0">
                <a:solidFill>
                  <a:srgbClr val="0070C0"/>
                </a:solidFill>
              </a:rPr>
              <a:t>машықтану есептері</a:t>
            </a:r>
            <a:r>
              <a:rPr lang="ru-RU" sz="1600" dirty="0" smtClean="0">
                <a:solidFill>
                  <a:srgbClr val="0070C0"/>
                </a:solidFill>
              </a:rPr>
              <a:t>: </a:t>
            </a:r>
            <a:r>
              <a:rPr lang="ru-RU" sz="1600" dirty="0" err="1" smtClean="0">
                <a:solidFill>
                  <a:srgbClr val="0070C0"/>
                </a:solidFill>
              </a:rPr>
              <a:t>бұлар арқылы орнықты білім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дағдылары қалыптасады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</a:p>
          <a:p>
            <a:r>
              <a:rPr lang="ru-RU" sz="1600" dirty="0" smtClean="0">
                <a:solidFill>
                  <a:srgbClr val="0070C0"/>
                </a:solidFill>
              </a:rPr>
              <a:t>3)    </a:t>
            </a:r>
            <a:r>
              <a:rPr lang="ru-RU" sz="1600" dirty="0" err="1" smtClean="0">
                <a:solidFill>
                  <a:srgbClr val="0070C0"/>
                </a:solidFill>
              </a:rPr>
              <a:t>шығармашылық мақсаттағы есептер</a:t>
            </a:r>
            <a:r>
              <a:rPr lang="ru-RU" sz="1600" dirty="0" smtClean="0">
                <a:solidFill>
                  <a:srgbClr val="0070C0"/>
                </a:solidFill>
              </a:rPr>
              <a:t>: </a:t>
            </a:r>
            <a:r>
              <a:rPr lang="ru-RU" sz="1600" dirty="0" err="1" smtClean="0">
                <a:solidFill>
                  <a:srgbClr val="0070C0"/>
                </a:solidFill>
              </a:rPr>
              <a:t>ойлауды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қажет ететін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дамыту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есептері</a:t>
            </a:r>
            <a:r>
              <a:rPr lang="ru-RU" sz="1600" dirty="0" smtClean="0">
                <a:solidFill>
                  <a:srgbClr val="0070C0"/>
                </a:solidFill>
              </a:rPr>
              <a:t>.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641461"/>
            <a:ext cx="831641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err="1" smtClean="0"/>
              <a:t>Аминқышқылдары.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Оқу мақсаты:11.5.1.8-амитнқышқылдардың  құрамын, құрылысын сипаттау</a:t>
            </a:r>
            <a:r>
              <a:rPr lang="ru-RU" sz="2400" i="1" dirty="0" smtClean="0"/>
              <a:t>: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Жапон</a:t>
            </a:r>
            <a:r>
              <a:rPr lang="ru-RU" dirty="0" smtClean="0"/>
              <a:t> </a:t>
            </a:r>
            <a:r>
              <a:rPr lang="ru-RU" dirty="0" err="1" smtClean="0"/>
              <a:t>халқының ұзақ өмір сүруінің мәні үнемі теңіз өнімдерін пайдалану</a:t>
            </a:r>
            <a:r>
              <a:rPr lang="ru-RU" dirty="0" smtClean="0"/>
              <a:t> </a:t>
            </a:r>
            <a:r>
              <a:rPr lang="ru-RU" dirty="0" err="1" smtClean="0"/>
              <a:t>болып</a:t>
            </a:r>
            <a:r>
              <a:rPr lang="ru-RU" dirty="0" smtClean="0"/>
              <a:t> </a:t>
            </a:r>
            <a:r>
              <a:rPr lang="ru-RU" dirty="0" err="1" smtClean="0"/>
              <a:t>табылады</a:t>
            </a:r>
            <a:r>
              <a:rPr lang="ru-RU" dirty="0" smtClean="0"/>
              <a:t>. </a:t>
            </a:r>
            <a:r>
              <a:rPr lang="ru-RU" dirty="0" err="1" smtClean="0"/>
              <a:t>Теңіз өнімдерінің құрамында көптеген алмастырылмайтын</a:t>
            </a:r>
            <a:r>
              <a:rPr lang="ru-RU" dirty="0" smtClean="0"/>
              <a:t> </a:t>
            </a:r>
            <a:r>
              <a:rPr lang="ru-RU" dirty="0" err="1" smtClean="0"/>
              <a:t>аминқышқылдары және майда</a:t>
            </a:r>
            <a:r>
              <a:rPr lang="ru-RU" dirty="0" smtClean="0"/>
              <a:t> </a:t>
            </a:r>
            <a:r>
              <a:rPr lang="ru-RU" dirty="0" err="1" smtClean="0"/>
              <a:t>еритін</a:t>
            </a:r>
            <a:r>
              <a:rPr lang="ru-RU" dirty="0" smtClean="0"/>
              <a:t> </a:t>
            </a:r>
            <a:r>
              <a:rPr lang="ru-RU" dirty="0" err="1" smtClean="0"/>
              <a:t>дәрумендер </a:t>
            </a:r>
            <a:r>
              <a:rPr lang="ru-RU" dirty="0" smtClean="0"/>
              <a:t>бар. </a:t>
            </a:r>
            <a:r>
              <a:rPr lang="kk-KZ" dirty="0" smtClean="0"/>
              <a:t>Аталмыш заттардың адам денсаулығына маңызы зор және ұзақ өмір сүрудің басты көзі болып саналады.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u="sng" dirty="0" err="1" smtClean="0"/>
              <a:t>Тапсырма</a:t>
            </a:r>
            <a:r>
              <a:rPr lang="ru-RU" u="sng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1.</a:t>
            </a:r>
            <a:r>
              <a:rPr lang="kk-KZ" dirty="0" smtClean="0"/>
              <a:t>А</a:t>
            </a:r>
            <a:r>
              <a:rPr lang="ru-RU" dirty="0" err="1" smtClean="0"/>
              <a:t>лмастырылмайтын</a:t>
            </a:r>
            <a:r>
              <a:rPr lang="ru-RU" dirty="0" smtClean="0"/>
              <a:t> </a:t>
            </a:r>
            <a:r>
              <a:rPr lang="ru-RU" dirty="0" err="1" smtClean="0"/>
              <a:t>аминқышқылы, яғни триптофаның </a:t>
            </a:r>
            <a:r>
              <a:rPr lang="ru-RU" dirty="0" smtClean="0"/>
              <a:t>(С11Н12О2N2) </a:t>
            </a:r>
            <a:r>
              <a:rPr lang="ru-RU" dirty="0" err="1" smtClean="0"/>
              <a:t>салыстырмалы</a:t>
            </a:r>
            <a:r>
              <a:rPr lang="ru-RU" dirty="0" smtClean="0"/>
              <a:t> </a:t>
            </a:r>
            <a:r>
              <a:rPr lang="ru-RU" dirty="0" err="1" smtClean="0"/>
              <a:t>молекулалық массасын</a:t>
            </a:r>
            <a:r>
              <a:rPr lang="ru-RU" dirty="0" smtClean="0"/>
              <a:t> </a:t>
            </a:r>
            <a:r>
              <a:rPr lang="ru-RU" dirty="0" err="1" smtClean="0"/>
              <a:t>есептеңіз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smtClean="0"/>
              <a:t>2. </a:t>
            </a:r>
            <a:r>
              <a:rPr lang="ru-RU" dirty="0" err="1" smtClean="0"/>
              <a:t>Триптофанның құрамындағы әрбір элементтің массалық үлесін табыңыз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Шаблон (фон) презентации по химии -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85728"/>
            <a:ext cx="6572296" cy="6000792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err="1" smtClean="0">
                <a:latin typeface="+mn-lt"/>
              </a:rPr>
              <a:t>Тақырыбы:«Көмірсулар».</a:t>
            </a:r>
            <a:r>
              <a:rPr lang="ru-RU" sz="2000" b="1" dirty="0" smtClean="0">
                <a:latin typeface="+mn-lt"/>
              </a:rPr>
              <a:t/>
            </a:r>
            <a:br>
              <a:rPr lang="ru-RU" sz="2000" b="1" dirty="0" smtClean="0">
                <a:latin typeface="+mn-lt"/>
              </a:rPr>
            </a:br>
            <a:r>
              <a:rPr lang="kk-KZ" sz="2000" dirty="0" smtClean="0">
                <a:latin typeface="+mn-lt"/>
              </a:rPr>
              <a:t> 9.4.3.26 -көмірсулардың жіктелуін, биологиялық маңызы мен қызметін түсіндіру </a:t>
            </a:r>
            <a:r>
              <a:rPr lang="ru-RU" sz="2000" dirty="0" smtClean="0">
                <a:latin typeface="+mn-lt"/>
              </a:rPr>
              <a:t/>
            </a:r>
            <a:br>
              <a:rPr lang="ru-RU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> </a:t>
            </a:r>
            <a:r>
              <a:rPr lang="ru-RU" sz="2000" dirty="0" err="1" smtClean="0">
                <a:latin typeface="+mn-lt"/>
              </a:rPr>
              <a:t>Дельфиндердің көз-жасы тәтті, себебі</a:t>
            </a:r>
            <a:r>
              <a:rPr lang="ru-RU" sz="2000" dirty="0" smtClean="0">
                <a:latin typeface="+mn-lt"/>
              </a:rPr>
              <a:t> </a:t>
            </a:r>
            <a:r>
              <a:rPr lang="ru-RU" sz="2000" dirty="0" err="1" smtClean="0">
                <a:latin typeface="+mn-lt"/>
              </a:rPr>
              <a:t>жастың құрамында көмірсу–  </a:t>
            </a:r>
            <a:r>
              <a:rPr lang="ru-RU" sz="2000" dirty="0" smtClean="0">
                <a:latin typeface="+mn-lt"/>
              </a:rPr>
              <a:t>фруктоза бар. Фруктоза- </a:t>
            </a:r>
            <a:r>
              <a:rPr lang="ru-RU" sz="2000" dirty="0" err="1" smtClean="0">
                <a:latin typeface="+mn-lt"/>
              </a:rPr>
              <a:t>моносахаридтер</a:t>
            </a:r>
            <a:r>
              <a:rPr lang="ru-RU" sz="2000" dirty="0" smtClean="0">
                <a:latin typeface="+mn-lt"/>
              </a:rPr>
              <a:t> </a:t>
            </a:r>
            <a:r>
              <a:rPr lang="ru-RU" sz="2000" dirty="0" err="1" smtClean="0">
                <a:latin typeface="+mn-lt"/>
              </a:rPr>
              <a:t>тобына</a:t>
            </a:r>
            <a:r>
              <a:rPr lang="ru-RU" sz="2000" dirty="0" smtClean="0">
                <a:latin typeface="+mn-lt"/>
              </a:rPr>
              <a:t> </a:t>
            </a:r>
            <a:r>
              <a:rPr lang="ru-RU" sz="2000" dirty="0" err="1" smtClean="0">
                <a:latin typeface="+mn-lt"/>
              </a:rPr>
              <a:t>жататын</a:t>
            </a:r>
            <a:r>
              <a:rPr lang="ru-RU" sz="2000" dirty="0" smtClean="0">
                <a:latin typeface="+mn-lt"/>
              </a:rPr>
              <a:t> </a:t>
            </a:r>
            <a:r>
              <a:rPr lang="ru-RU" sz="2000" dirty="0" err="1" smtClean="0">
                <a:latin typeface="+mn-lt"/>
              </a:rPr>
              <a:t>глюкозаның изомері</a:t>
            </a:r>
            <a:r>
              <a:rPr lang="ru-RU" sz="2000" dirty="0" smtClean="0">
                <a:latin typeface="+mn-lt"/>
              </a:rPr>
              <a:t>.  </a:t>
            </a:r>
            <a:r>
              <a:rPr lang="ru-RU" sz="2000" dirty="0" err="1" smtClean="0">
                <a:latin typeface="+mn-lt"/>
              </a:rPr>
              <a:t>Дельфиндерден</a:t>
            </a:r>
            <a:r>
              <a:rPr lang="ru-RU" sz="2000" dirty="0" smtClean="0">
                <a:latin typeface="+mn-lt"/>
              </a:rPr>
              <a:t> </a:t>
            </a:r>
            <a:r>
              <a:rPr lang="ru-RU" sz="2000" dirty="0" err="1" smtClean="0">
                <a:latin typeface="+mn-lt"/>
              </a:rPr>
              <a:t>жас</a:t>
            </a:r>
            <a:r>
              <a:rPr lang="ru-RU" sz="2000" dirty="0" smtClean="0">
                <a:latin typeface="+mn-lt"/>
              </a:rPr>
              <a:t> </a:t>
            </a:r>
            <a:r>
              <a:rPr lang="ru-RU" sz="2000" dirty="0" err="1" smtClean="0">
                <a:latin typeface="+mn-lt"/>
              </a:rPr>
              <a:t>шығудың мағызы- </a:t>
            </a:r>
            <a:r>
              <a:rPr lang="ru-RU" sz="2000" dirty="0" smtClean="0">
                <a:latin typeface="+mn-lt"/>
              </a:rPr>
              <a:t>суда </a:t>
            </a:r>
            <a:r>
              <a:rPr lang="ru-RU" sz="2000" dirty="0" err="1" smtClean="0">
                <a:latin typeface="+mn-lt"/>
              </a:rPr>
              <a:t>жақсы көру және </a:t>
            </a:r>
            <a:r>
              <a:rPr lang="ru-RU" sz="2000" dirty="0" smtClean="0">
                <a:latin typeface="+mn-lt"/>
              </a:rPr>
              <a:t>тез </a:t>
            </a:r>
            <a:r>
              <a:rPr lang="ru-RU" sz="2000" dirty="0" err="1" smtClean="0">
                <a:latin typeface="+mn-lt"/>
              </a:rPr>
              <a:t>жүзу үшін қажет</a:t>
            </a:r>
            <a:r>
              <a:rPr lang="ru-RU" sz="2000" dirty="0" smtClean="0">
                <a:latin typeface="+mn-lt"/>
              </a:rPr>
              <a:t>. </a:t>
            </a:r>
            <a:r>
              <a:rPr lang="ru-RU" sz="2000" b="1" dirty="0" smtClean="0">
                <a:latin typeface="+mn-lt"/>
              </a:rPr>
              <a:t>Фруктоза</a:t>
            </a:r>
            <a:r>
              <a:rPr lang="ru-RU" sz="2000" dirty="0" smtClean="0">
                <a:latin typeface="+mn-lt"/>
              </a:rPr>
              <a:t> сахароза мен </a:t>
            </a:r>
            <a:r>
              <a:rPr lang="ru-RU" sz="2000" dirty="0" err="1" smtClean="0">
                <a:latin typeface="+mn-lt"/>
              </a:rPr>
              <a:t>инулиннің құрамдас бөлігі болып</a:t>
            </a:r>
            <a:r>
              <a:rPr lang="ru-RU" sz="2000" dirty="0" smtClean="0">
                <a:latin typeface="+mn-lt"/>
              </a:rPr>
              <a:t> </a:t>
            </a:r>
            <a:r>
              <a:rPr lang="ru-RU" sz="2000" dirty="0" err="1" smtClean="0">
                <a:latin typeface="+mn-lt"/>
              </a:rPr>
              <a:t>табылады</a:t>
            </a:r>
            <a:r>
              <a:rPr lang="ru-RU" sz="2000" dirty="0" smtClean="0">
                <a:latin typeface="+mn-lt"/>
              </a:rPr>
              <a:t>. </a:t>
            </a:r>
            <a:r>
              <a:rPr lang="ru-RU" sz="2000" dirty="0" err="1" smtClean="0">
                <a:latin typeface="+mn-lt"/>
              </a:rPr>
              <a:t>Фруктозаның жеміс</a:t>
            </a:r>
            <a:r>
              <a:rPr lang="ru-RU" sz="2000" dirty="0" smtClean="0">
                <a:latin typeface="+mn-lt"/>
              </a:rPr>
              <a:t> </a:t>
            </a:r>
            <a:r>
              <a:rPr lang="ru-RU" sz="2000" dirty="0" err="1" smtClean="0">
                <a:latin typeface="+mn-lt"/>
              </a:rPr>
              <a:t>қанты деп</a:t>
            </a:r>
            <a:r>
              <a:rPr lang="ru-RU" sz="2000" dirty="0" smtClean="0">
                <a:latin typeface="+mn-lt"/>
              </a:rPr>
              <a:t> </a:t>
            </a:r>
            <a:r>
              <a:rPr lang="ru-RU" sz="2000" dirty="0" err="1" smtClean="0">
                <a:latin typeface="+mn-lt"/>
              </a:rPr>
              <a:t>аталу</a:t>
            </a:r>
            <a:r>
              <a:rPr lang="ru-RU" sz="2000" dirty="0" smtClean="0">
                <a:latin typeface="+mn-lt"/>
              </a:rPr>
              <a:t> </a:t>
            </a:r>
            <a:r>
              <a:rPr lang="ru-RU" sz="2000" b="1" dirty="0" err="1" smtClean="0">
                <a:latin typeface="+mn-lt"/>
              </a:rPr>
              <a:t>себебі</a:t>
            </a:r>
            <a:r>
              <a:rPr lang="ru-RU" sz="2000" dirty="0" smtClean="0">
                <a:latin typeface="+mn-lt"/>
              </a:rPr>
              <a:t>, </a:t>
            </a:r>
            <a:r>
              <a:rPr lang="ru-RU" sz="2000" dirty="0" err="1" smtClean="0">
                <a:latin typeface="+mn-lt"/>
              </a:rPr>
              <a:t>ол</a:t>
            </a:r>
            <a:r>
              <a:rPr lang="ru-RU" sz="2000" dirty="0" smtClean="0">
                <a:latin typeface="+mn-lt"/>
              </a:rPr>
              <a:t> </a:t>
            </a:r>
            <a:r>
              <a:rPr lang="ru-RU" sz="2000" dirty="0" err="1" smtClean="0">
                <a:latin typeface="+mn-lt"/>
              </a:rPr>
              <a:t>табиғи күйінде барлық жеміс</a:t>
            </a:r>
            <a:r>
              <a:rPr lang="ru-RU" sz="2000" dirty="0" smtClean="0">
                <a:latin typeface="+mn-lt"/>
              </a:rPr>
              <a:t> - </a:t>
            </a:r>
            <a:r>
              <a:rPr lang="ru-RU" sz="2000" dirty="0" err="1" smtClean="0">
                <a:latin typeface="+mn-lt"/>
              </a:rPr>
              <a:t>жидектердің </a:t>
            </a:r>
            <a:r>
              <a:rPr lang="ru-RU" sz="2000" b="1" dirty="0" err="1" smtClean="0">
                <a:latin typeface="+mn-lt"/>
              </a:rPr>
              <a:t>құрамында</a:t>
            </a:r>
            <a:r>
              <a:rPr lang="ru-RU" sz="2000" dirty="0" err="1" smtClean="0">
                <a:latin typeface="+mn-lt"/>
              </a:rPr>
              <a:t> кездеседі</a:t>
            </a:r>
            <a:r>
              <a:rPr lang="ru-RU" sz="2000" dirty="0" smtClean="0">
                <a:latin typeface="+mn-lt"/>
              </a:rPr>
              <a:t>. </a:t>
            </a:r>
            <a:r>
              <a:rPr lang="ru-RU" sz="2000" dirty="0" err="1" smtClean="0">
                <a:latin typeface="+mn-lt"/>
              </a:rPr>
              <a:t>Балдың негізгі</a:t>
            </a:r>
            <a:r>
              <a:rPr lang="ru-RU" sz="2000" dirty="0" smtClean="0">
                <a:latin typeface="+mn-lt"/>
              </a:rPr>
              <a:t> </a:t>
            </a:r>
            <a:r>
              <a:rPr lang="ru-RU" sz="2000" dirty="0" err="1" smtClean="0">
                <a:latin typeface="+mn-lt"/>
              </a:rPr>
              <a:t>бөлігі фруктозадан</a:t>
            </a:r>
            <a:r>
              <a:rPr lang="ru-RU" sz="2000" dirty="0" smtClean="0">
                <a:latin typeface="+mn-lt"/>
              </a:rPr>
              <a:t> </a:t>
            </a:r>
            <a:r>
              <a:rPr lang="ru-RU" sz="2000" dirty="0" err="1" smtClean="0">
                <a:latin typeface="+mn-lt"/>
              </a:rPr>
              <a:t>тұрады.</a:t>
            </a:r>
            <a:r>
              <a:rPr lang="ru-RU" sz="2000" dirty="0" smtClean="0">
                <a:latin typeface="+mn-lt"/>
              </a:rPr>
              <a:t> </a:t>
            </a:r>
            <a:br>
              <a:rPr lang="ru-RU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/>
            </a:r>
            <a:br>
              <a:rPr lang="ru-RU" sz="2000" dirty="0" smtClean="0">
                <a:latin typeface="+mn-lt"/>
              </a:rPr>
            </a:br>
            <a:r>
              <a:rPr lang="ru-RU" sz="2000" u="sng" dirty="0" err="1" smtClean="0">
                <a:latin typeface="+mn-lt"/>
              </a:rPr>
              <a:t>Тапсырма</a:t>
            </a:r>
            <a:r>
              <a:rPr lang="ru-RU" sz="2000" u="sng" dirty="0" smtClean="0">
                <a:latin typeface="+mn-lt"/>
              </a:rPr>
              <a:t>:</a:t>
            </a:r>
            <a:br>
              <a:rPr lang="ru-RU" sz="2000" u="sng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/>
            </a:r>
            <a:br>
              <a:rPr lang="ru-RU" sz="2000" dirty="0" smtClean="0">
                <a:latin typeface="+mn-lt"/>
              </a:rPr>
            </a:br>
            <a:r>
              <a:rPr lang="ru-RU" sz="2000" dirty="0" err="1" smtClean="0">
                <a:latin typeface="+mn-lt"/>
              </a:rPr>
              <a:t>Егер</a:t>
            </a:r>
            <a:r>
              <a:rPr lang="ru-RU" sz="2000" dirty="0" smtClean="0">
                <a:latin typeface="+mn-lt"/>
              </a:rPr>
              <a:t> </a:t>
            </a:r>
            <a:r>
              <a:rPr lang="ru-RU" sz="2000" dirty="0" err="1" smtClean="0">
                <a:latin typeface="+mn-lt"/>
              </a:rPr>
              <a:t>құрамында элементтердің массалық үлесі  </a:t>
            </a:r>
            <a:r>
              <a:rPr lang="ru-RU" sz="2000" dirty="0" smtClean="0">
                <a:latin typeface="+mn-lt"/>
              </a:rPr>
              <a:t>40,0%(С), 6,6%(Н), 53,4%(О) </a:t>
            </a:r>
            <a:r>
              <a:rPr lang="ru-RU" sz="2000" dirty="0" err="1" smtClean="0">
                <a:latin typeface="+mn-lt"/>
              </a:rPr>
              <a:t>болса</a:t>
            </a:r>
            <a:r>
              <a:rPr lang="ru-RU" sz="2000" dirty="0" smtClean="0">
                <a:latin typeface="+mn-lt"/>
              </a:rPr>
              <a:t>, </a:t>
            </a:r>
            <a:r>
              <a:rPr lang="ru-RU" sz="2000" dirty="0" err="1" smtClean="0">
                <a:latin typeface="+mn-lt"/>
              </a:rPr>
              <a:t>онда</a:t>
            </a:r>
            <a:r>
              <a:rPr lang="ru-RU" sz="2000" dirty="0" smtClean="0">
                <a:latin typeface="+mn-lt"/>
              </a:rPr>
              <a:t> </a:t>
            </a:r>
            <a:r>
              <a:rPr lang="ru-RU" sz="2000" dirty="0" err="1" smtClean="0">
                <a:latin typeface="+mn-lt"/>
              </a:rPr>
              <a:t>фруктозаның молекулалық форуласын</a:t>
            </a:r>
            <a:r>
              <a:rPr lang="ru-RU" sz="2000" dirty="0" smtClean="0">
                <a:latin typeface="+mn-lt"/>
              </a:rPr>
              <a:t> </a:t>
            </a:r>
            <a:r>
              <a:rPr lang="ru-RU" sz="2000" dirty="0" err="1" smtClean="0">
                <a:latin typeface="+mn-lt"/>
              </a:rPr>
              <a:t>анықтаңыз</a:t>
            </a:r>
            <a:r>
              <a:rPr lang="ru-RU" sz="2000" dirty="0" smtClean="0">
                <a:latin typeface="+mn-lt"/>
              </a:rPr>
              <a:t>.</a:t>
            </a:r>
            <a:br>
              <a:rPr lang="ru-RU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/>
            </a:r>
            <a:br>
              <a:rPr lang="ru-RU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/>
            </a:r>
            <a:br>
              <a:rPr lang="ru-RU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/>
            </a:r>
            <a:br>
              <a:rPr lang="ru-RU" sz="2000" dirty="0" smtClean="0"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348A9D5B-21D8-45AE-A176-71DD160EEE15}"/>
              </a:ext>
            </a:extLst>
          </p:cNvPr>
          <p:cNvSpPr/>
          <p:nvPr/>
        </p:nvSpPr>
        <p:spPr>
          <a:xfrm>
            <a:off x="2627784" y="188640"/>
            <a:ext cx="4608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Эксперименттік есептер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82F552EC-F507-4AD9-A701-D75973AB781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1872" y="0"/>
            <a:ext cx="1152128" cy="1025394"/>
          </a:xfrm>
          <a:prstGeom prst="rect">
            <a:avLst/>
          </a:prstGeom>
        </p:spPr>
      </p:pic>
      <p:graphicFrame>
        <p:nvGraphicFramePr>
          <p:cNvPr id="9" name="Схема 8"/>
          <p:cNvGraphicFramePr/>
          <p:nvPr/>
        </p:nvGraphicFramePr>
        <p:xfrm>
          <a:off x="1524000" y="1397000"/>
          <a:ext cx="5568280" cy="1527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755576" y="3212976"/>
            <a:ext cx="3096344" cy="3645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ru-RU" sz="1400" dirty="0" err="1" smtClean="0"/>
              <a:t>1.Тәжірибе жүзінде мырыш</a:t>
            </a:r>
            <a:r>
              <a:rPr lang="ru-RU" sz="1400" dirty="0" smtClean="0"/>
              <a:t> </a:t>
            </a:r>
            <a:r>
              <a:rPr lang="ru-RU" sz="1400" dirty="0" err="1" smtClean="0"/>
              <a:t>тұз қышқылымен әрекеттескеде сутек</a:t>
            </a:r>
            <a:r>
              <a:rPr lang="ru-RU" sz="1400" dirty="0" smtClean="0"/>
              <a:t> газы </a:t>
            </a:r>
            <a:r>
              <a:rPr lang="ru-RU" sz="1400" dirty="0" err="1" smtClean="0"/>
              <a:t>бөлінетінін дәлелдеңдер</a:t>
            </a:r>
            <a:r>
              <a:rPr lang="ru-RU" sz="1400" dirty="0" smtClean="0"/>
              <a:t>.</a:t>
            </a:r>
          </a:p>
          <a:p>
            <a:pPr fontAlgn="base"/>
            <a:endParaRPr lang="ru-RU" sz="1400" dirty="0" smtClean="0"/>
          </a:p>
          <a:p>
            <a:pPr fontAlgn="base"/>
            <a:r>
              <a:rPr lang="ru-RU" sz="1400" dirty="0" smtClean="0"/>
              <a:t>2. </a:t>
            </a:r>
            <a:r>
              <a:rPr lang="ru-RU" sz="1400" dirty="0" err="1" smtClean="0"/>
              <a:t>Күкірт қышқылының химиялық қасиеттерін сипаттайтын</a:t>
            </a:r>
            <a:r>
              <a:rPr lang="ru-RU" sz="1400" dirty="0" smtClean="0"/>
              <a:t> </a:t>
            </a:r>
            <a:r>
              <a:rPr lang="ru-RU" sz="1400" dirty="0" err="1" smtClean="0"/>
              <a:t>реакцияларды</a:t>
            </a:r>
            <a:r>
              <a:rPr lang="ru-RU" sz="1400" dirty="0" smtClean="0"/>
              <a:t> </a:t>
            </a:r>
            <a:r>
              <a:rPr lang="ru-RU" sz="1400" dirty="0" err="1" smtClean="0"/>
              <a:t>жасаңдар.</a:t>
            </a:r>
            <a:endParaRPr lang="ru-RU" sz="1400" dirty="0" smtClean="0"/>
          </a:p>
          <a:p>
            <a:pPr fontAlgn="base"/>
            <a:endParaRPr lang="ru-RU" sz="1400" dirty="0" smtClean="0"/>
          </a:p>
          <a:p>
            <a:pPr fontAlgn="base"/>
            <a:r>
              <a:rPr lang="ru-RU" sz="1400" dirty="0" err="1" smtClean="0"/>
              <a:t>3.Сынауықтарда </a:t>
            </a:r>
            <a:r>
              <a:rPr lang="ru-RU" sz="1400" dirty="0" smtClean="0"/>
              <a:t>калий </a:t>
            </a:r>
            <a:r>
              <a:rPr lang="ru-RU" sz="1400" dirty="0" err="1" smtClean="0"/>
              <a:t>хлориді</a:t>
            </a:r>
            <a:r>
              <a:rPr lang="ru-RU" sz="1400" dirty="0" smtClean="0"/>
              <a:t> мен натрий сульфаты </a:t>
            </a:r>
            <a:r>
              <a:rPr lang="ru-RU" sz="1400" dirty="0" err="1" smtClean="0"/>
              <a:t>берілген</a:t>
            </a:r>
            <a:r>
              <a:rPr lang="ru-RU" sz="1400" dirty="0" smtClean="0"/>
              <a:t>. </a:t>
            </a:r>
            <a:r>
              <a:rPr lang="ru-RU" sz="1400" dirty="0" err="1" smtClean="0"/>
              <a:t>Қай сынауықта </a:t>
            </a:r>
            <a:r>
              <a:rPr lang="ru-RU" sz="1400" dirty="0" smtClean="0"/>
              <a:t>натрий сульфаты бар </a:t>
            </a:r>
            <a:r>
              <a:rPr lang="ru-RU" sz="1400" dirty="0" err="1" smtClean="0"/>
              <a:t>екенін</a:t>
            </a:r>
            <a:r>
              <a:rPr lang="ru-RU" sz="1400" dirty="0" smtClean="0"/>
              <a:t> </a:t>
            </a:r>
            <a:r>
              <a:rPr lang="ru-RU" sz="1400" dirty="0" err="1" smtClean="0"/>
              <a:t>анықтаңдар</a:t>
            </a:r>
            <a:r>
              <a:rPr lang="ru-RU" sz="1400" dirty="0" smtClean="0"/>
              <a:t>.</a:t>
            </a:r>
          </a:p>
          <a:p>
            <a:pPr fontAlgn="base"/>
            <a:r>
              <a:rPr lang="ru-RU" sz="1400" dirty="0" err="1" smtClean="0"/>
              <a:t>4.Түр өзгерістерді жүзеге асыратын</a:t>
            </a:r>
            <a:r>
              <a:rPr lang="ru-RU" sz="1400" dirty="0" smtClean="0"/>
              <a:t> </a:t>
            </a:r>
            <a:r>
              <a:rPr lang="ru-RU" sz="1400" dirty="0" err="1" smtClean="0"/>
              <a:t>реакцияларды</a:t>
            </a:r>
            <a:r>
              <a:rPr lang="ru-RU" sz="1400" dirty="0" smtClean="0"/>
              <a:t> </a:t>
            </a:r>
            <a:r>
              <a:rPr lang="ru-RU" sz="1400" dirty="0" err="1" smtClean="0"/>
              <a:t>жүргізіңдер.</a:t>
            </a:r>
            <a:endParaRPr lang="ru-RU" sz="1400" dirty="0" smtClean="0"/>
          </a:p>
          <a:p>
            <a:pPr fontAlgn="base"/>
            <a:r>
              <a:rPr lang="en-US" sz="1400" dirty="0" smtClean="0"/>
              <a:t>Ca(HCO3) 2 → CaCO3 → CO2</a:t>
            </a:r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76056" y="3212976"/>
            <a:ext cx="3096344" cy="3645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ru-RU" sz="1400" dirty="0" smtClean="0"/>
              <a:t>1.Екі </a:t>
            </a:r>
            <a:r>
              <a:rPr lang="ru-RU" sz="1400" dirty="0" err="1" smtClean="0"/>
              <a:t>түрлі әдіспен </a:t>
            </a:r>
            <a:r>
              <a:rPr lang="ru-RU" sz="1400" dirty="0" smtClean="0"/>
              <a:t>натрий </a:t>
            </a:r>
            <a:r>
              <a:rPr lang="ru-RU" sz="1400" dirty="0" err="1" smtClean="0"/>
              <a:t>хлоридін</a:t>
            </a:r>
            <a:r>
              <a:rPr lang="ru-RU" sz="1400" dirty="0" smtClean="0"/>
              <a:t> </a:t>
            </a:r>
            <a:r>
              <a:rPr lang="ru-RU" sz="1400" dirty="0" err="1" smtClean="0"/>
              <a:t>алыңдар</a:t>
            </a:r>
            <a:r>
              <a:rPr lang="ru-RU" sz="1400" dirty="0" smtClean="0"/>
              <a:t>. </a:t>
            </a:r>
            <a:r>
              <a:rPr lang="ru-RU" sz="1400" dirty="0" err="1" smtClean="0"/>
              <a:t>Бейорганикалық қосылыстардың негізгі</a:t>
            </a:r>
            <a:r>
              <a:rPr lang="ru-RU" sz="1400" dirty="0" smtClean="0"/>
              <a:t> </a:t>
            </a:r>
            <a:r>
              <a:rPr lang="ru-RU" sz="1400" dirty="0" err="1" smtClean="0"/>
              <a:t>кластарының химиялық қасиеттерін сараптай</a:t>
            </a:r>
            <a:r>
              <a:rPr lang="ru-RU" sz="1400" dirty="0" smtClean="0"/>
              <a:t> </a:t>
            </a:r>
            <a:r>
              <a:rPr lang="ru-RU" sz="1400" dirty="0" err="1" smtClean="0"/>
              <a:t>келе</a:t>
            </a:r>
            <a:r>
              <a:rPr lang="ru-RU" sz="1400" dirty="0" smtClean="0"/>
              <a:t> </a:t>
            </a:r>
            <a:r>
              <a:rPr lang="ru-RU" sz="1400" dirty="0" err="1" smtClean="0"/>
              <a:t>және ерігіштік</a:t>
            </a:r>
            <a:r>
              <a:rPr lang="ru-RU" sz="1400" dirty="0" smtClean="0"/>
              <a:t> </a:t>
            </a:r>
            <a:r>
              <a:rPr lang="ru-RU" sz="1400" dirty="0" err="1" smtClean="0"/>
              <a:t>кестені</a:t>
            </a:r>
            <a:r>
              <a:rPr lang="ru-RU" sz="1400" dirty="0" smtClean="0"/>
              <a:t> </a:t>
            </a:r>
            <a:r>
              <a:rPr lang="ru-RU" sz="1400" dirty="0" err="1" smtClean="0"/>
              <a:t>қолдана отырып</a:t>
            </a:r>
            <a:r>
              <a:rPr lang="ru-RU" sz="1400" dirty="0" smtClean="0"/>
              <a:t> </a:t>
            </a:r>
            <a:r>
              <a:rPr lang="ru-RU" sz="1400" dirty="0" err="1" smtClean="0"/>
              <a:t>оқушылар затты</a:t>
            </a:r>
            <a:r>
              <a:rPr lang="ru-RU" sz="1400" dirty="0" smtClean="0"/>
              <a:t> </a:t>
            </a:r>
            <a:r>
              <a:rPr lang="ru-RU" sz="1400" dirty="0" err="1" smtClean="0"/>
              <a:t>алу</a:t>
            </a:r>
            <a:r>
              <a:rPr lang="ru-RU" sz="1400" dirty="0" smtClean="0"/>
              <a:t> </a:t>
            </a:r>
            <a:r>
              <a:rPr lang="ru-RU" sz="1400" dirty="0" err="1" smtClean="0"/>
              <a:t>әдістерін ұсынуға тиіс</a:t>
            </a:r>
            <a:r>
              <a:rPr lang="ru-RU" sz="1400" dirty="0" smtClean="0"/>
              <a:t>.</a:t>
            </a:r>
          </a:p>
          <a:p>
            <a:pPr fontAlgn="base"/>
            <a:endParaRPr lang="ru-RU" sz="1400" dirty="0" smtClean="0"/>
          </a:p>
          <a:p>
            <a:pPr fontAlgn="base"/>
            <a:r>
              <a:rPr lang="ru-RU" sz="1400" dirty="0" smtClean="0"/>
              <a:t>2.Мыс (ІІ) </a:t>
            </a:r>
            <a:r>
              <a:rPr lang="ru-RU" sz="1400" dirty="0" err="1" smtClean="0"/>
              <a:t>оксидінен</a:t>
            </a:r>
            <a:r>
              <a:rPr lang="ru-RU" sz="1400" dirty="0" smtClean="0"/>
              <a:t> мыс (ІІ) </a:t>
            </a:r>
            <a:r>
              <a:rPr lang="ru-RU" sz="1400" dirty="0" err="1" smtClean="0"/>
              <a:t>гидроксидін</a:t>
            </a:r>
            <a:r>
              <a:rPr lang="ru-RU" sz="1400" dirty="0" smtClean="0"/>
              <a:t> </a:t>
            </a:r>
            <a:r>
              <a:rPr lang="ru-RU" sz="1400" dirty="0" err="1" smtClean="0"/>
              <a:t>алыңдар </a:t>
            </a:r>
            <a:r>
              <a:rPr lang="ru-RU" sz="1400" dirty="0" smtClean="0"/>
              <a:t>. </a:t>
            </a:r>
            <a:r>
              <a:rPr lang="ru-RU" sz="1400" dirty="0" err="1" smtClean="0"/>
              <a:t>Есептің шартында</a:t>
            </a:r>
            <a:r>
              <a:rPr lang="ru-RU" sz="1400" dirty="0" smtClean="0"/>
              <a:t> </a:t>
            </a:r>
            <a:r>
              <a:rPr lang="ru-RU" sz="1400" dirty="0" err="1" smtClean="0"/>
              <a:t>аралық өнім көрсетілмесе </a:t>
            </a:r>
            <a:r>
              <a:rPr lang="ru-RU" sz="1400" dirty="0" smtClean="0"/>
              <a:t>де </a:t>
            </a:r>
            <a:r>
              <a:rPr lang="ru-RU" sz="1400" dirty="0" err="1" smtClean="0"/>
              <a:t>оқушылар екі</a:t>
            </a:r>
            <a:r>
              <a:rPr lang="ru-RU" sz="1400" dirty="0" smtClean="0"/>
              <a:t> </a:t>
            </a:r>
            <a:r>
              <a:rPr lang="ru-RU" sz="1400" dirty="0" err="1" smtClean="0"/>
              <a:t>кезеңмен затты</a:t>
            </a:r>
            <a:r>
              <a:rPr lang="ru-RU" sz="1400" dirty="0" smtClean="0"/>
              <a:t> </a:t>
            </a:r>
            <a:r>
              <a:rPr lang="ru-RU" sz="1400" dirty="0" err="1" smtClean="0"/>
              <a:t>алуға тиіс</a:t>
            </a:r>
            <a:r>
              <a:rPr lang="ru-RU" sz="1400" dirty="0" smtClean="0"/>
              <a:t>.</a:t>
            </a:r>
          </a:p>
          <a:p>
            <a:pPr algn="ctr"/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0" y="1268760"/>
            <a:ext cx="1691680" cy="1800200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chemeClr val="tx1"/>
                </a:solidFill>
              </a:rPr>
              <a:t>Білу, түсіну,</a:t>
            </a:r>
          </a:p>
          <a:p>
            <a:pPr algn="ctr"/>
            <a:r>
              <a:rPr lang="kk-KZ" dirty="0" smtClean="0">
                <a:solidFill>
                  <a:schemeClr val="tx1"/>
                </a:solidFill>
              </a:rPr>
              <a:t>қолдану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Стрелка влево 11"/>
          <p:cNvSpPr/>
          <p:nvPr/>
        </p:nvSpPr>
        <p:spPr>
          <a:xfrm>
            <a:off x="7308304" y="1340768"/>
            <a:ext cx="1835696" cy="1656184"/>
          </a:xfrm>
          <a:prstGeom prst="lef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chemeClr val="tx1"/>
                </a:solidFill>
              </a:rPr>
              <a:t>Талдау, жинақтау, бағалау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6298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3568" y="119675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 smtClean="0"/>
              <a:t>Мемлекет</a:t>
            </a:r>
            <a:r>
              <a:rPr lang="ru-RU" dirty="0" smtClean="0"/>
              <a:t> </a:t>
            </a:r>
            <a:r>
              <a:rPr lang="ru-RU" dirty="0" err="1" smtClean="0"/>
              <a:t>атауымен</a:t>
            </a:r>
            <a:r>
              <a:rPr lang="ru-RU" dirty="0" smtClean="0"/>
              <a:t> </a:t>
            </a:r>
            <a:r>
              <a:rPr lang="ru-RU" dirty="0" err="1" smtClean="0"/>
              <a:t>аталатын</a:t>
            </a:r>
            <a:r>
              <a:rPr lang="ru-RU" dirty="0" smtClean="0"/>
              <a:t> 3 </a:t>
            </a:r>
            <a:r>
              <a:rPr lang="ru-RU" dirty="0" err="1" smtClean="0"/>
              <a:t>элементті</a:t>
            </a:r>
            <a:r>
              <a:rPr lang="ru-RU" dirty="0" smtClean="0"/>
              <a:t> </a:t>
            </a:r>
            <a:r>
              <a:rPr lang="ru-RU" dirty="0" err="1" smtClean="0"/>
              <a:t>жазып</a:t>
            </a:r>
            <a:r>
              <a:rPr lang="ru-RU" dirty="0" smtClean="0"/>
              <a:t>, протон, нейтрон, </a:t>
            </a:r>
            <a:r>
              <a:rPr lang="ru-RU" dirty="0" err="1" smtClean="0"/>
              <a:t>электронын</a:t>
            </a:r>
            <a:r>
              <a:rPr lang="ru-RU" dirty="0" smtClean="0"/>
              <a:t> </a:t>
            </a:r>
            <a:r>
              <a:rPr lang="ru-RU" dirty="0" err="1" smtClean="0"/>
              <a:t>есептеңіз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2420888"/>
            <a:ext cx="2794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Мүмкін болатын</a:t>
            </a:r>
            <a:r>
              <a:rPr lang="ru-RU" dirty="0" smtClean="0"/>
              <a:t> </a:t>
            </a:r>
            <a:r>
              <a:rPr lang="ru-RU" dirty="0" err="1" smtClean="0"/>
              <a:t>жауаптар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47864" y="2924944"/>
            <a:ext cx="4572000" cy="33547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/>
              <a:t>Полоний (</a:t>
            </a:r>
            <a:r>
              <a:rPr lang="ru-RU" i="1" dirty="0" err="1" smtClean="0"/>
              <a:t>Po</a:t>
            </a:r>
            <a:r>
              <a:rPr lang="ru-RU" i="1" dirty="0" smtClean="0"/>
              <a:t>) – Польша </a:t>
            </a:r>
          </a:p>
          <a:p>
            <a:endParaRPr lang="kk-KZ" dirty="0" smtClean="0"/>
          </a:p>
          <a:p>
            <a:r>
              <a:rPr lang="ru-RU" sz="1600" dirty="0" smtClean="0"/>
              <a:t> </a:t>
            </a:r>
            <a:r>
              <a:rPr lang="en-US" sz="1600" baseline="30000" dirty="0" smtClean="0"/>
              <a:t> </a:t>
            </a:r>
            <a:r>
              <a:rPr lang="ru-RU" sz="1600" baseline="30000" dirty="0" smtClean="0"/>
              <a:t>209</a:t>
            </a:r>
            <a:endParaRPr lang="ru-RU" sz="1600" dirty="0" smtClean="0"/>
          </a:p>
          <a:p>
            <a:r>
              <a:rPr lang="ru-RU" sz="1600" dirty="0" smtClean="0"/>
              <a:t>  </a:t>
            </a:r>
            <a:r>
              <a:rPr lang="ru-RU" sz="1600" baseline="-25000" dirty="0" smtClean="0"/>
              <a:t>84</a:t>
            </a:r>
            <a:r>
              <a:rPr lang="ru-RU" sz="1600" dirty="0" smtClean="0"/>
              <a:t> </a:t>
            </a:r>
            <a:r>
              <a:rPr lang="ru-RU" sz="1600" dirty="0" err="1" smtClean="0"/>
              <a:t>Po=</a:t>
            </a:r>
            <a:r>
              <a:rPr lang="ru-RU" sz="1600" dirty="0" smtClean="0"/>
              <a:t>(84р</a:t>
            </a:r>
            <a:r>
              <a:rPr lang="ru-RU" sz="1600" baseline="30000" dirty="0" smtClean="0"/>
              <a:t>+</a:t>
            </a:r>
            <a:r>
              <a:rPr lang="ru-RU" sz="1600" dirty="0" smtClean="0"/>
              <a:t> ; 125</a:t>
            </a:r>
            <a:r>
              <a:rPr lang="en-US" sz="1600" dirty="0" smtClean="0"/>
              <a:t>n</a:t>
            </a:r>
            <a:r>
              <a:rPr lang="kk-KZ" sz="1600" baseline="30000" dirty="0" smtClean="0"/>
              <a:t>0</a:t>
            </a:r>
            <a:r>
              <a:rPr lang="ru-RU" sz="1600" dirty="0" smtClean="0"/>
              <a:t>) </a:t>
            </a:r>
            <a:r>
              <a:rPr lang="en-US" sz="1600" dirty="0" smtClean="0"/>
              <a:t>84е</a:t>
            </a:r>
            <a:r>
              <a:rPr lang="kk-KZ" sz="1600" baseline="30000" dirty="0" smtClean="0"/>
              <a:t>-</a:t>
            </a:r>
            <a:r>
              <a:rPr lang="kk-KZ" sz="1600" dirty="0" smtClean="0"/>
              <a:t> </a:t>
            </a:r>
            <a:endParaRPr lang="ru-RU" dirty="0" smtClean="0"/>
          </a:p>
          <a:p>
            <a:endParaRPr lang="ru-RU" i="1" dirty="0" smtClean="0"/>
          </a:p>
          <a:p>
            <a:r>
              <a:rPr lang="ru-RU" i="1" dirty="0" err="1" smtClean="0"/>
              <a:t>Франций</a:t>
            </a:r>
            <a:r>
              <a:rPr lang="ru-RU" i="1" dirty="0" smtClean="0"/>
              <a:t> (</a:t>
            </a:r>
            <a:r>
              <a:rPr lang="ru-RU" i="1" dirty="0" err="1" smtClean="0"/>
              <a:t>Fr</a:t>
            </a:r>
            <a:r>
              <a:rPr lang="ru-RU" i="1" dirty="0" smtClean="0"/>
              <a:t>) –Франция</a:t>
            </a:r>
          </a:p>
          <a:p>
            <a:r>
              <a:rPr lang="ru-RU" baseline="30000" dirty="0" smtClean="0"/>
              <a:t>2</a:t>
            </a:r>
            <a:r>
              <a:rPr lang="en-US" baseline="30000" dirty="0" smtClean="0"/>
              <a:t>23</a:t>
            </a:r>
            <a:endParaRPr lang="ru-RU" dirty="0" smtClean="0"/>
          </a:p>
          <a:p>
            <a:r>
              <a:rPr lang="ru-RU" dirty="0" smtClean="0"/>
              <a:t>  </a:t>
            </a:r>
            <a:r>
              <a:rPr lang="ru-RU" baseline="-25000" dirty="0" smtClean="0"/>
              <a:t>8</a:t>
            </a:r>
            <a:r>
              <a:rPr lang="en-US" baseline="-25000" dirty="0" smtClean="0"/>
              <a:t>7 </a:t>
            </a:r>
            <a:r>
              <a:rPr lang="en-US" dirty="0" smtClean="0"/>
              <a:t>Fr</a:t>
            </a:r>
            <a:r>
              <a:rPr lang="ru-RU" dirty="0" smtClean="0"/>
              <a:t>=(8</a:t>
            </a:r>
            <a:r>
              <a:rPr lang="en-US" dirty="0" smtClean="0"/>
              <a:t>7</a:t>
            </a:r>
            <a:r>
              <a:rPr lang="ru-RU" dirty="0" err="1" smtClean="0"/>
              <a:t>р</a:t>
            </a:r>
            <a:r>
              <a:rPr lang="ru-RU" baseline="30000" dirty="0" err="1" smtClean="0"/>
              <a:t>+</a:t>
            </a:r>
            <a:r>
              <a:rPr lang="ru-RU" dirty="0" smtClean="0"/>
              <a:t> ; 1</a:t>
            </a:r>
            <a:r>
              <a:rPr lang="en-US" dirty="0" smtClean="0"/>
              <a:t>36 n</a:t>
            </a:r>
            <a:r>
              <a:rPr lang="kk-KZ" baseline="30000" dirty="0" smtClean="0"/>
              <a:t>0</a:t>
            </a:r>
            <a:r>
              <a:rPr lang="ru-RU" dirty="0" smtClean="0"/>
              <a:t>) </a:t>
            </a:r>
            <a:r>
              <a:rPr lang="en-US" dirty="0" smtClean="0"/>
              <a:t>87е</a:t>
            </a:r>
            <a:r>
              <a:rPr lang="kk-KZ" baseline="30000" dirty="0" smtClean="0"/>
              <a:t>-</a:t>
            </a:r>
            <a:endParaRPr lang="ru-RU" dirty="0" smtClean="0"/>
          </a:p>
          <a:p>
            <a:endParaRPr lang="ru-RU" dirty="0" smtClean="0"/>
          </a:p>
          <a:p>
            <a:r>
              <a:rPr lang="ru-RU" i="1" dirty="0" smtClean="0"/>
              <a:t>Германий (</a:t>
            </a:r>
            <a:r>
              <a:rPr lang="ru-RU" i="1" dirty="0" err="1" smtClean="0"/>
              <a:t>Ge</a:t>
            </a:r>
            <a:r>
              <a:rPr lang="ru-RU" i="1" dirty="0" smtClean="0"/>
              <a:t>) – Германия </a:t>
            </a:r>
          </a:p>
          <a:p>
            <a:r>
              <a:rPr lang="en-US" dirty="0" smtClean="0"/>
              <a:t> </a:t>
            </a:r>
            <a:r>
              <a:rPr lang="en-US" baseline="30000" dirty="0" smtClean="0"/>
              <a:t>72</a:t>
            </a:r>
            <a:endParaRPr lang="ru-RU" dirty="0" smtClean="0"/>
          </a:p>
          <a:p>
            <a:r>
              <a:rPr lang="ru-RU" dirty="0" smtClean="0"/>
              <a:t>  </a:t>
            </a:r>
            <a:r>
              <a:rPr lang="en-US" baseline="-25000" dirty="0" smtClean="0"/>
              <a:t>32 </a:t>
            </a:r>
            <a:r>
              <a:rPr lang="en-US" dirty="0" err="1" smtClean="0"/>
              <a:t>Ge</a:t>
            </a:r>
            <a:r>
              <a:rPr lang="ru-RU" dirty="0" smtClean="0"/>
              <a:t>=(</a:t>
            </a:r>
            <a:r>
              <a:rPr lang="en-US" dirty="0" smtClean="0"/>
              <a:t>32</a:t>
            </a:r>
            <a:r>
              <a:rPr lang="ru-RU" dirty="0" err="1" smtClean="0"/>
              <a:t>р</a:t>
            </a:r>
            <a:r>
              <a:rPr lang="ru-RU" baseline="30000" dirty="0" err="1" smtClean="0"/>
              <a:t>+</a:t>
            </a:r>
            <a:r>
              <a:rPr lang="ru-RU" dirty="0" smtClean="0"/>
              <a:t> ; </a:t>
            </a:r>
            <a:r>
              <a:rPr lang="en-US" dirty="0" smtClean="0"/>
              <a:t>40 n</a:t>
            </a:r>
            <a:r>
              <a:rPr lang="kk-KZ" baseline="30000" dirty="0" smtClean="0"/>
              <a:t>0</a:t>
            </a:r>
            <a:r>
              <a:rPr lang="ru-RU" dirty="0" smtClean="0"/>
              <a:t>) </a:t>
            </a:r>
            <a:r>
              <a:rPr lang="en-US" dirty="0" smtClean="0"/>
              <a:t>32е</a:t>
            </a:r>
            <a:r>
              <a:rPr lang="kk-KZ" baseline="30000" dirty="0" smtClean="0"/>
              <a:t>-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76245"/>
            <a:ext cx="90559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kk-KZ" sz="1400" dirty="0" smtClean="0">
                <a:solidFill>
                  <a:schemeClr val="accent5"/>
                </a:solidFill>
              </a:rPr>
              <a:t>Атомның құрамы мен құрылысы.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7.1.2.7 -протон, электрон, нейтронды және олардың атомдағы орналасу тәртібін салыстыру, массасын,зарядын білу</a:t>
            </a:r>
            <a:endParaRPr kumimoji="0" lang="kk-KZ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83568" y="2780928"/>
            <a:ext cx="2088232" cy="1815976"/>
            <a:chOff x="707477" y="0"/>
            <a:chExt cx="1879350" cy="1527944"/>
          </a:xfrm>
        </p:grpSpPr>
        <p:sp>
          <p:nvSpPr>
            <p:cNvPr id="9" name="Блок-схема: ручное управление 8"/>
            <p:cNvSpPr/>
            <p:nvPr/>
          </p:nvSpPr>
          <p:spPr>
            <a:xfrm rot="16200000">
              <a:off x="883180" y="-175703"/>
              <a:ext cx="1527944" cy="1879350"/>
            </a:xfrm>
            <a:prstGeom prst="flowChartManualOperation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Блок-схема: ручное управление 4"/>
            <p:cNvSpPr/>
            <p:nvPr/>
          </p:nvSpPr>
          <p:spPr>
            <a:xfrm rot="21600000">
              <a:off x="707477" y="305589"/>
              <a:ext cx="1879350" cy="9167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0" tIns="0" rIns="113978" bIns="0" numCol="1" spcCol="1270" anchor="t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800" kern="1200" dirty="0"/>
            </a:p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400" b="1" i="1" kern="1200" dirty="0" err="1" smtClean="0"/>
                <a:t>Репродуктивті</a:t>
              </a:r>
              <a:r>
                <a:rPr lang="ru-RU" sz="1400" b="1" i="1" kern="1200" dirty="0" smtClean="0"/>
                <a:t> </a:t>
              </a:r>
              <a:r>
                <a:rPr lang="ru-RU" sz="1400" b="1" i="1" kern="1200" dirty="0" err="1" smtClean="0"/>
                <a:t>деңгей</a:t>
              </a:r>
              <a:endParaRPr lang="ru-RU" sz="1400" kern="1200" dirty="0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</TotalTime>
  <Words>784</Words>
  <Application>Microsoft Office PowerPoint</Application>
  <PresentationFormat>Экран (4:3)</PresentationFormat>
  <Paragraphs>122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«Химиялық есептер арқылы оқушылардың бойында функционалдық сауаттылықты арттыру»   </vt:lpstr>
      <vt:lpstr>Химиялық білім беруді дамытуда айқындалған тенденциялар</vt:lpstr>
      <vt:lpstr>Слайд 3</vt:lpstr>
      <vt:lpstr>Слайд 4</vt:lpstr>
      <vt:lpstr>Слайд 5</vt:lpstr>
      <vt:lpstr>Слайд 6</vt:lpstr>
      <vt:lpstr>   Тақырыбы:«Көмірсулар».  9.4.3.26 -көмірсулардың жіктелуін, биологиялық маңызы мен қызметін түсіндіру   Дельфиндердің көз-жасы тәтті, себебі жастың құрамында көмірсу–  фруктоза бар. Фруктоза- моносахаридтер тобына жататын глюкозаның изомері.  Дельфиндерден жас шығудың мағызы- суда жақсы көру және тез жүзу үшін қажет. Фруктоза сахароза мен инулиннің құрамдас бөлігі болып табылады. Фруктозаның жеміс қанты деп аталу себебі, ол табиғи күйінде барлық жеміс - жидектердің құрамында кездеседі. Балдың негізгі бөлігі фруктозадан тұрады.   Тапсырма:  Егер құрамында элементтердің массалық үлесі  40,0%(С), 6,6%(Н), 53,4%(О) болса, онда фруктозаның молекулалық форуласын анықтаңыз.   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Развитие функциональной грам</dc:title>
  <dc:creator>user</dc:creator>
  <cp:lastModifiedBy>Windows User</cp:lastModifiedBy>
  <cp:revision>148</cp:revision>
  <dcterms:created xsi:type="dcterms:W3CDTF">2016-11-12T09:50:52Z</dcterms:created>
  <dcterms:modified xsi:type="dcterms:W3CDTF">2020-11-04T12:28:42Z</dcterms:modified>
</cp:coreProperties>
</file>