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8" r:id="rId1"/>
    <p:sldMasterId id="2147483669"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72" y="43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ru-R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98190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RU"/>
              <a:t>1</a:t>
            </a:fld>
            <a:endParaRPr/>
          </a:p>
        </p:txBody>
      </p:sp>
    </p:spTree>
    <p:extLst>
      <p:ext uri="{BB962C8B-B14F-4D97-AF65-F5344CB8AC3E}">
        <p14:creationId xmlns:p14="http://schemas.microsoft.com/office/powerpoint/2010/main" val="3017466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a7144f675c_0_1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ga7144f675c_0_1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9229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a7144f675c_0_18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1" name="Google Shape;301;ga7144f675c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24706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a7144f675c_0_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ga7144f675c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2619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a7144f675c_0_16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6" name="Google Shape;326;ga7144f675c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7090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a7144f675c_0_14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ga7144f675c_0_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9485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ga7144f675c_0_17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ga7144f675c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612414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a7144f675c_0_20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2" name="Google Shape;362;ga7144f675c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939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a7144f675c_0_2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6" name="Google Shape;376;ga7144f675c_0_2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2101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1" name="Google Shape;39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2563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3960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7144f675c_0_23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2" name="Google Shape;192;ga7144f675c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789850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7851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a7144f675c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ga7144f675c_0_7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8" name="Google Shape;218;ga7144f675c_0_7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RU"/>
              <a:t>5</a:t>
            </a:fld>
            <a:endParaRPr/>
          </a:p>
        </p:txBody>
      </p:sp>
    </p:spTree>
    <p:extLst>
      <p:ext uri="{BB962C8B-B14F-4D97-AF65-F5344CB8AC3E}">
        <p14:creationId xmlns:p14="http://schemas.microsoft.com/office/powerpoint/2010/main" val="31360356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a7144f675c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ga7144f675c_0_10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ga7144f675c_0_10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RU"/>
              <a:t>6</a:t>
            </a:fld>
            <a:endParaRPr/>
          </a:p>
        </p:txBody>
      </p:sp>
    </p:spTree>
    <p:extLst>
      <p:ext uri="{BB962C8B-B14F-4D97-AF65-F5344CB8AC3E}">
        <p14:creationId xmlns:p14="http://schemas.microsoft.com/office/powerpoint/2010/main" val="2087711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a7144f675c_0_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ga7144f675c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2033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a7144f675c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ga7144f675c_0_5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ga7144f675c_0_5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ru-RU"/>
              <a:t>8</a:t>
            </a:fld>
            <a:endParaRPr/>
          </a:p>
        </p:txBody>
      </p:sp>
    </p:spTree>
    <p:extLst>
      <p:ext uri="{BB962C8B-B14F-4D97-AF65-F5344CB8AC3E}">
        <p14:creationId xmlns:p14="http://schemas.microsoft.com/office/powerpoint/2010/main" val="28894250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7186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15"/>
        <p:cNvGrpSpPr/>
        <p:nvPr/>
      </p:nvGrpSpPr>
      <p:grpSpPr>
        <a:xfrm>
          <a:off x="0" y="0"/>
          <a:ext cx="0" cy="0"/>
          <a:chOff x="0" y="0"/>
          <a:chExt cx="0" cy="0"/>
        </a:xfrm>
      </p:grpSpPr>
      <p:sp>
        <p:nvSpPr>
          <p:cNvPr id="16" name="Google Shape;16;p2"/>
          <p:cNvSpPr txBox="1">
            <a:spLocks noGrp="1"/>
          </p:cNvSpPr>
          <p:nvPr>
            <p:ph type="ctrTitle"/>
          </p:nvPr>
        </p:nvSpPr>
        <p:spPr>
          <a:xfrm>
            <a:off x="685800" y="1597868"/>
            <a:ext cx="7772400" cy="1102519"/>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subTitle" idx="1"/>
          </p:nvPr>
        </p:nvSpPr>
        <p:spPr>
          <a:xfrm>
            <a:off x="1371600" y="2914650"/>
            <a:ext cx="6400800" cy="131445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2"/>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Заголовок и вертикальный текст"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1"/>
          <p:cNvSpPr txBox="1">
            <a:spLocks noGrp="1"/>
          </p:cNvSpPr>
          <p:nvPr>
            <p:ph type="body" idx="1"/>
          </p:nvPr>
        </p:nvSpPr>
        <p:spPr>
          <a:xfrm rot="5400000">
            <a:off x="2874764" y="-1217413"/>
            <a:ext cx="3394472"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1"/>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1"/>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1"/>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Вертикальный заголовок и текст"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5463778" y="1371602"/>
            <a:ext cx="4388644"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2"/>
          <p:cNvSpPr txBox="1">
            <a:spLocks noGrp="1"/>
          </p:cNvSpPr>
          <p:nvPr>
            <p:ph type="body" idx="1"/>
          </p:nvPr>
        </p:nvSpPr>
        <p:spPr>
          <a:xfrm rot="5400000">
            <a:off x="1272778" y="-609598"/>
            <a:ext cx="4388644"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12"/>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2"/>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2"/>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Заголовок раздела" type="secHead">
  <p:cSld name="SECTION_HEADER">
    <p:bg>
      <p:bgPr>
        <a:blipFill rotWithShape="1">
          <a:blip r:embed="rId2">
            <a:alphaModFix/>
          </a:blip>
          <a:tile tx="0" ty="0" sx="100000" sy="100000" flip="none" algn="t"/>
        </a:blipFill>
        <a:effectLst/>
      </p:bgPr>
    </p:bg>
    <p:spTree>
      <p:nvGrpSpPr>
        <p:cNvPr id="1" name="Shape 93"/>
        <p:cNvGrpSpPr/>
        <p:nvPr/>
      </p:nvGrpSpPr>
      <p:grpSpPr>
        <a:xfrm>
          <a:off x="0" y="0"/>
          <a:ext cx="0" cy="0"/>
          <a:chOff x="0" y="0"/>
          <a:chExt cx="0" cy="0"/>
        </a:xfrm>
      </p:grpSpPr>
      <p:sp>
        <p:nvSpPr>
          <p:cNvPr id="94" name="Google Shape;94;p14"/>
          <p:cNvSpPr txBox="1">
            <a:spLocks noGrp="1"/>
          </p:cNvSpPr>
          <p:nvPr>
            <p:ph type="body" idx="1"/>
          </p:nvPr>
        </p:nvSpPr>
        <p:spPr>
          <a:xfrm>
            <a:off x="1371602" y="2057444"/>
            <a:ext cx="7123113" cy="1254919"/>
          </a:xfrm>
          <a:prstGeom prst="rect">
            <a:avLst/>
          </a:prstGeom>
          <a:noFill/>
          <a:ln>
            <a:noFill/>
          </a:ln>
        </p:spPr>
        <p:txBody>
          <a:bodyPr spcFirstLastPara="1" wrap="square" lIns="91425" tIns="45700" rIns="91425" bIns="45700" anchor="t" anchorCtr="0">
            <a:noAutofit/>
          </a:bodyPr>
          <a:lstStyle>
            <a:lvl1pPr marL="457200" lvl="0" indent="-228600" algn="l">
              <a:spcBef>
                <a:spcPts val="700"/>
              </a:spcBef>
              <a:spcAft>
                <a:spcPts val="0"/>
              </a:spcAft>
              <a:buSzPts val="1680"/>
              <a:buNone/>
              <a:defRPr sz="2800">
                <a:solidFill>
                  <a:schemeClr val="dk2"/>
                </a:solidFill>
              </a:defRPr>
            </a:lvl1pPr>
            <a:lvl2pPr marL="914400" lvl="1" indent="-228600" algn="l">
              <a:spcBef>
                <a:spcPts val="550"/>
              </a:spcBef>
              <a:spcAft>
                <a:spcPts val="0"/>
              </a:spcAft>
              <a:buSzPts val="1260"/>
              <a:buNone/>
              <a:defRPr sz="1800">
                <a:solidFill>
                  <a:srgbClr val="888888"/>
                </a:solidFill>
              </a:defRPr>
            </a:lvl2pPr>
            <a:lvl3pPr marL="1371600" lvl="2" indent="-228600" algn="l">
              <a:spcBef>
                <a:spcPts val="500"/>
              </a:spcBef>
              <a:spcAft>
                <a:spcPts val="0"/>
              </a:spcAft>
              <a:buSzPts val="1200"/>
              <a:buNone/>
              <a:defRPr sz="1600">
                <a:solidFill>
                  <a:srgbClr val="888888"/>
                </a:solidFill>
              </a:defRPr>
            </a:lvl3pPr>
            <a:lvl4pPr marL="1828800" lvl="3" indent="-228600" algn="l">
              <a:spcBef>
                <a:spcPts val="400"/>
              </a:spcBef>
              <a:spcAft>
                <a:spcPts val="0"/>
              </a:spcAft>
              <a:buSzPts val="1050"/>
              <a:buNone/>
              <a:defRPr sz="1400">
                <a:solidFill>
                  <a:srgbClr val="888888"/>
                </a:solidFill>
              </a:defRPr>
            </a:lvl4pPr>
            <a:lvl5pPr marL="2286000" lvl="4" indent="-228600" algn="l">
              <a:spcBef>
                <a:spcPts val="400"/>
              </a:spcBef>
              <a:spcAft>
                <a:spcPts val="0"/>
              </a:spcAft>
              <a:buSzPts val="910"/>
              <a:buNone/>
              <a:defRPr sz="1400">
                <a:solidFill>
                  <a:srgbClr val="888888"/>
                </a:solidFill>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95" name="Google Shape;95;p14"/>
          <p:cNvSpPr/>
          <p:nvPr/>
        </p:nvSpPr>
        <p:spPr>
          <a:xfrm>
            <a:off x="0" y="1143000"/>
            <a:ext cx="9144000" cy="85725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96" name="Google Shape;96;p14"/>
          <p:cNvSpPr/>
          <p:nvPr/>
        </p:nvSpPr>
        <p:spPr>
          <a:xfrm>
            <a:off x="0" y="1200150"/>
            <a:ext cx="1295400" cy="74295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97" name="Google Shape;97;p14"/>
          <p:cNvSpPr/>
          <p:nvPr/>
        </p:nvSpPr>
        <p:spPr>
          <a:xfrm>
            <a:off x="1371600" y="1200150"/>
            <a:ext cx="7772400" cy="74295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98" name="Google Shape;98;p14"/>
          <p:cNvSpPr txBox="1">
            <a:spLocks noGrp="1"/>
          </p:cNvSpPr>
          <p:nvPr>
            <p:ph type="title"/>
          </p:nvPr>
        </p:nvSpPr>
        <p:spPr>
          <a:xfrm>
            <a:off x="1371600" y="1200150"/>
            <a:ext cx="7620000" cy="7429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rgbClr val="FFFFFF"/>
              </a:buClr>
              <a:buSzPts val="4400"/>
              <a:buFont typeface="Twentieth Century"/>
              <a:buNone/>
              <a:defRPr sz="4400" b="0" cap="none">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14"/>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14"/>
          <p:cNvSpPr txBox="1">
            <a:spLocks noGrp="1"/>
          </p:cNvSpPr>
          <p:nvPr>
            <p:ph type="sldNum" idx="12"/>
          </p:nvPr>
        </p:nvSpPr>
        <p:spPr>
          <a:xfrm>
            <a:off x="0" y="1314451"/>
            <a:ext cx="1295400" cy="526257"/>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2400" b="1">
                <a:solidFill>
                  <a:srgbClr val="FFFFFF"/>
                </a:solidFill>
                <a:latin typeface="Calibri"/>
                <a:ea typeface="Calibri"/>
                <a:cs typeface="Calibri"/>
                <a:sym typeface="Calibri"/>
              </a:defRPr>
            </a:lvl1pPr>
            <a:lvl2pPr marL="0" lvl="1" indent="0" algn="ctr">
              <a:spcBef>
                <a:spcPts val="0"/>
              </a:spcBef>
              <a:buNone/>
              <a:defRPr sz="2400" b="1">
                <a:solidFill>
                  <a:srgbClr val="FFFFFF"/>
                </a:solidFill>
                <a:latin typeface="Calibri"/>
                <a:ea typeface="Calibri"/>
                <a:cs typeface="Calibri"/>
                <a:sym typeface="Calibri"/>
              </a:defRPr>
            </a:lvl2pPr>
            <a:lvl3pPr marL="0" lvl="2" indent="0" algn="ctr">
              <a:spcBef>
                <a:spcPts val="0"/>
              </a:spcBef>
              <a:buNone/>
              <a:defRPr sz="2400" b="1">
                <a:solidFill>
                  <a:srgbClr val="FFFFFF"/>
                </a:solidFill>
                <a:latin typeface="Calibri"/>
                <a:ea typeface="Calibri"/>
                <a:cs typeface="Calibri"/>
                <a:sym typeface="Calibri"/>
              </a:defRPr>
            </a:lvl3pPr>
            <a:lvl4pPr marL="0" lvl="3" indent="0" algn="ctr">
              <a:spcBef>
                <a:spcPts val="0"/>
              </a:spcBef>
              <a:buNone/>
              <a:defRPr sz="2400" b="1">
                <a:solidFill>
                  <a:srgbClr val="FFFFFF"/>
                </a:solidFill>
                <a:latin typeface="Calibri"/>
                <a:ea typeface="Calibri"/>
                <a:cs typeface="Calibri"/>
                <a:sym typeface="Calibri"/>
              </a:defRPr>
            </a:lvl4pPr>
            <a:lvl5pPr marL="0" lvl="4" indent="0" algn="ctr">
              <a:spcBef>
                <a:spcPts val="0"/>
              </a:spcBef>
              <a:buNone/>
              <a:defRPr sz="2400" b="1">
                <a:solidFill>
                  <a:srgbClr val="FFFFFF"/>
                </a:solidFill>
                <a:latin typeface="Calibri"/>
                <a:ea typeface="Calibri"/>
                <a:cs typeface="Calibri"/>
                <a:sym typeface="Calibri"/>
              </a:defRPr>
            </a:lvl5pPr>
            <a:lvl6pPr marL="0" lvl="5" indent="0" algn="ctr">
              <a:spcBef>
                <a:spcPts val="0"/>
              </a:spcBef>
              <a:buNone/>
              <a:defRPr sz="2400" b="1">
                <a:solidFill>
                  <a:srgbClr val="FFFFFF"/>
                </a:solidFill>
                <a:latin typeface="Calibri"/>
                <a:ea typeface="Calibri"/>
                <a:cs typeface="Calibri"/>
                <a:sym typeface="Calibri"/>
              </a:defRPr>
            </a:lvl6pPr>
            <a:lvl7pPr marL="0" lvl="6" indent="0" algn="ctr">
              <a:spcBef>
                <a:spcPts val="0"/>
              </a:spcBef>
              <a:buNone/>
              <a:defRPr sz="2400" b="1">
                <a:solidFill>
                  <a:srgbClr val="FFFFFF"/>
                </a:solidFill>
                <a:latin typeface="Calibri"/>
                <a:ea typeface="Calibri"/>
                <a:cs typeface="Calibri"/>
                <a:sym typeface="Calibri"/>
              </a:defRPr>
            </a:lvl7pPr>
            <a:lvl8pPr marL="0" lvl="7" indent="0" algn="ctr">
              <a:spcBef>
                <a:spcPts val="0"/>
              </a:spcBef>
              <a:buNone/>
              <a:defRPr sz="2400" b="1">
                <a:solidFill>
                  <a:srgbClr val="FFFFFF"/>
                </a:solidFill>
                <a:latin typeface="Calibri"/>
                <a:ea typeface="Calibri"/>
                <a:cs typeface="Calibri"/>
                <a:sym typeface="Calibri"/>
              </a:defRPr>
            </a:lvl8pPr>
            <a:lvl9pPr marL="0" lvl="8" indent="0" algn="ctr">
              <a:spcBef>
                <a:spcPts val="0"/>
              </a:spcBef>
              <a:buNone/>
              <a:defRPr sz="2400" b="1">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01" name="Google Shape;101;p14"/>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Титульный слайд">
  <p:cSld name="Титульный слайд">
    <p:bg>
      <p:bgPr>
        <a:solidFill>
          <a:schemeClr val="dk2"/>
        </a:solidFill>
        <a:effectLst/>
      </p:bgPr>
    </p:bg>
    <p:spTree>
      <p:nvGrpSpPr>
        <p:cNvPr id="1" name="Shape 102"/>
        <p:cNvGrpSpPr/>
        <p:nvPr/>
      </p:nvGrpSpPr>
      <p:grpSpPr>
        <a:xfrm>
          <a:off x="0" y="0"/>
          <a:ext cx="0" cy="0"/>
          <a:chOff x="0" y="0"/>
          <a:chExt cx="0" cy="0"/>
        </a:xfrm>
      </p:grpSpPr>
      <p:sp>
        <p:nvSpPr>
          <p:cNvPr id="103" name="Google Shape;103;p15"/>
          <p:cNvSpPr/>
          <p:nvPr/>
        </p:nvSpPr>
        <p:spPr>
          <a:xfrm>
            <a:off x="0" y="4478274"/>
            <a:ext cx="9144000" cy="66522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04" name="Google Shape;104;p15"/>
          <p:cNvSpPr/>
          <p:nvPr/>
        </p:nvSpPr>
        <p:spPr>
          <a:xfrm>
            <a:off x="-9144" y="4539996"/>
            <a:ext cx="2249424" cy="53492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05" name="Google Shape;105;p15"/>
          <p:cNvSpPr/>
          <p:nvPr/>
        </p:nvSpPr>
        <p:spPr>
          <a:xfrm>
            <a:off x="2359152" y="4533138"/>
            <a:ext cx="6784848" cy="53492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06" name="Google Shape;106;p15"/>
          <p:cNvSpPr txBox="1">
            <a:spLocks noGrp="1"/>
          </p:cNvSpPr>
          <p:nvPr>
            <p:ph type="subTitle" idx="1"/>
          </p:nvPr>
        </p:nvSpPr>
        <p:spPr>
          <a:xfrm>
            <a:off x="2362200" y="4537528"/>
            <a:ext cx="6515100" cy="514350"/>
          </a:xfrm>
          <a:prstGeom prst="rect">
            <a:avLst/>
          </a:prstGeom>
          <a:noFill/>
          <a:ln>
            <a:noFill/>
          </a:ln>
        </p:spPr>
        <p:txBody>
          <a:bodyPr spcFirstLastPara="1" wrap="square" lIns="91425" tIns="45700" rIns="91425" bIns="45700" anchor="ctr" anchorCtr="0">
            <a:noAutofit/>
          </a:bodyPr>
          <a:lstStyle>
            <a:lvl1pPr lvl="0" algn="l">
              <a:spcBef>
                <a:spcPts val="700"/>
              </a:spcBef>
              <a:spcAft>
                <a:spcPts val="0"/>
              </a:spcAft>
              <a:buSzPts val="1680"/>
              <a:buNone/>
              <a:defRPr sz="2800">
                <a:solidFill>
                  <a:srgbClr val="FFFFFF"/>
                </a:solidFill>
              </a:defRPr>
            </a:lvl1pPr>
            <a:lvl2pPr lvl="1" algn="ctr">
              <a:spcBef>
                <a:spcPts val="550"/>
              </a:spcBef>
              <a:spcAft>
                <a:spcPts val="0"/>
              </a:spcAft>
              <a:buSzPts val="1260"/>
              <a:buNone/>
              <a:defRPr/>
            </a:lvl2pPr>
            <a:lvl3pPr lvl="2" algn="ctr">
              <a:spcBef>
                <a:spcPts val="500"/>
              </a:spcBef>
              <a:spcAft>
                <a:spcPts val="0"/>
              </a:spcAft>
              <a:buSzPts val="1350"/>
              <a:buNone/>
              <a:defRPr/>
            </a:lvl3pPr>
            <a:lvl4pPr lvl="3" algn="ctr">
              <a:spcBef>
                <a:spcPts val="400"/>
              </a:spcBef>
              <a:spcAft>
                <a:spcPts val="0"/>
              </a:spcAft>
              <a:buSzPts val="1350"/>
              <a:buNone/>
              <a:defRPr/>
            </a:lvl4pPr>
            <a:lvl5pPr lvl="4" algn="ctr">
              <a:spcBef>
                <a:spcPts val="400"/>
              </a:spcBef>
              <a:spcAft>
                <a:spcPts val="0"/>
              </a:spcAft>
              <a:buSzPts val="1170"/>
              <a:buNone/>
              <a:defRPr/>
            </a:lvl5pPr>
            <a:lvl6pPr lvl="5" algn="ctr">
              <a:spcBef>
                <a:spcPts val="360"/>
              </a:spcBef>
              <a:spcAft>
                <a:spcPts val="0"/>
              </a:spcAft>
              <a:buSzPts val="1800"/>
              <a:buNone/>
              <a:defRPr/>
            </a:lvl6pPr>
            <a:lvl7pPr lvl="6" algn="ctr">
              <a:spcBef>
                <a:spcPts val="360"/>
              </a:spcBef>
              <a:spcAft>
                <a:spcPts val="0"/>
              </a:spcAft>
              <a:buSzPts val="1800"/>
              <a:buNone/>
              <a:defRPr/>
            </a:lvl7pPr>
            <a:lvl8pPr lvl="7" algn="ctr">
              <a:spcBef>
                <a:spcPts val="360"/>
              </a:spcBef>
              <a:spcAft>
                <a:spcPts val="0"/>
              </a:spcAft>
              <a:buSzPts val="1800"/>
              <a:buNone/>
              <a:defRPr/>
            </a:lvl8pPr>
            <a:lvl9pPr lvl="8" algn="ctr">
              <a:spcBef>
                <a:spcPts val="360"/>
              </a:spcBef>
              <a:spcAft>
                <a:spcPts val="0"/>
              </a:spcAft>
              <a:buSzPts val="1800"/>
              <a:buNone/>
              <a:defRPr/>
            </a:lvl9pPr>
          </a:lstStyle>
          <a:p>
            <a:endParaRPr/>
          </a:p>
        </p:txBody>
      </p:sp>
      <p:sp>
        <p:nvSpPr>
          <p:cNvPr id="107" name="Google Shape;107;p15"/>
          <p:cNvSpPr txBox="1">
            <a:spLocks noGrp="1"/>
          </p:cNvSpPr>
          <p:nvPr>
            <p:ph type="dt" idx="10"/>
          </p:nvPr>
        </p:nvSpPr>
        <p:spPr>
          <a:xfrm>
            <a:off x="76200" y="4551524"/>
            <a:ext cx="2057400" cy="5143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sz="2000">
                <a:solidFill>
                  <a:srgbClr val="FFFFFF"/>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15"/>
          <p:cNvSpPr txBox="1">
            <a:spLocks noGrp="1"/>
          </p:cNvSpPr>
          <p:nvPr>
            <p:ph type="ftr" idx="11"/>
          </p:nvPr>
        </p:nvSpPr>
        <p:spPr>
          <a:xfrm>
            <a:off x="2085393" y="177405"/>
            <a:ext cx="5867400"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5"/>
          <p:cNvSpPr txBox="1">
            <a:spLocks noGrp="1"/>
          </p:cNvSpPr>
          <p:nvPr>
            <p:ph type="sldNum" idx="12"/>
          </p:nvPr>
        </p:nvSpPr>
        <p:spPr>
          <a:xfrm>
            <a:off x="8001000" y="171450"/>
            <a:ext cx="838200" cy="285750"/>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1400" b="1">
                <a:solidFill>
                  <a:srgbClr val="DEF5FA"/>
                </a:solidFill>
                <a:latin typeface="Calibri"/>
                <a:ea typeface="Calibri"/>
                <a:cs typeface="Calibri"/>
                <a:sym typeface="Calibri"/>
              </a:defRPr>
            </a:lvl1pPr>
            <a:lvl2pPr marL="0" lvl="1" indent="0" algn="ctr">
              <a:spcBef>
                <a:spcPts val="0"/>
              </a:spcBef>
              <a:buNone/>
              <a:defRPr sz="1400" b="1">
                <a:solidFill>
                  <a:srgbClr val="DEF5FA"/>
                </a:solidFill>
                <a:latin typeface="Calibri"/>
                <a:ea typeface="Calibri"/>
                <a:cs typeface="Calibri"/>
                <a:sym typeface="Calibri"/>
              </a:defRPr>
            </a:lvl2pPr>
            <a:lvl3pPr marL="0" lvl="2" indent="0" algn="ctr">
              <a:spcBef>
                <a:spcPts val="0"/>
              </a:spcBef>
              <a:buNone/>
              <a:defRPr sz="1400" b="1">
                <a:solidFill>
                  <a:srgbClr val="DEF5FA"/>
                </a:solidFill>
                <a:latin typeface="Calibri"/>
                <a:ea typeface="Calibri"/>
                <a:cs typeface="Calibri"/>
                <a:sym typeface="Calibri"/>
              </a:defRPr>
            </a:lvl3pPr>
            <a:lvl4pPr marL="0" lvl="3" indent="0" algn="ctr">
              <a:spcBef>
                <a:spcPts val="0"/>
              </a:spcBef>
              <a:buNone/>
              <a:defRPr sz="1400" b="1">
                <a:solidFill>
                  <a:srgbClr val="DEF5FA"/>
                </a:solidFill>
                <a:latin typeface="Calibri"/>
                <a:ea typeface="Calibri"/>
                <a:cs typeface="Calibri"/>
                <a:sym typeface="Calibri"/>
              </a:defRPr>
            </a:lvl4pPr>
            <a:lvl5pPr marL="0" lvl="4" indent="0" algn="ctr">
              <a:spcBef>
                <a:spcPts val="0"/>
              </a:spcBef>
              <a:buNone/>
              <a:defRPr sz="1400" b="1">
                <a:solidFill>
                  <a:srgbClr val="DEF5FA"/>
                </a:solidFill>
                <a:latin typeface="Calibri"/>
                <a:ea typeface="Calibri"/>
                <a:cs typeface="Calibri"/>
                <a:sym typeface="Calibri"/>
              </a:defRPr>
            </a:lvl5pPr>
            <a:lvl6pPr marL="0" lvl="5" indent="0" algn="ctr">
              <a:spcBef>
                <a:spcPts val="0"/>
              </a:spcBef>
              <a:buNone/>
              <a:defRPr sz="1400" b="1">
                <a:solidFill>
                  <a:srgbClr val="DEF5FA"/>
                </a:solidFill>
                <a:latin typeface="Calibri"/>
                <a:ea typeface="Calibri"/>
                <a:cs typeface="Calibri"/>
                <a:sym typeface="Calibri"/>
              </a:defRPr>
            </a:lvl6pPr>
            <a:lvl7pPr marL="0" lvl="6" indent="0" algn="ctr">
              <a:spcBef>
                <a:spcPts val="0"/>
              </a:spcBef>
              <a:buNone/>
              <a:defRPr sz="1400" b="1">
                <a:solidFill>
                  <a:srgbClr val="DEF5FA"/>
                </a:solidFill>
                <a:latin typeface="Calibri"/>
                <a:ea typeface="Calibri"/>
                <a:cs typeface="Calibri"/>
                <a:sym typeface="Calibri"/>
              </a:defRPr>
            </a:lvl7pPr>
            <a:lvl8pPr marL="0" lvl="7" indent="0" algn="ctr">
              <a:spcBef>
                <a:spcPts val="0"/>
              </a:spcBef>
              <a:buNone/>
              <a:defRPr sz="1400" b="1">
                <a:solidFill>
                  <a:srgbClr val="DEF5FA"/>
                </a:solidFill>
                <a:latin typeface="Calibri"/>
                <a:ea typeface="Calibri"/>
                <a:cs typeface="Calibri"/>
                <a:sym typeface="Calibri"/>
              </a:defRPr>
            </a:lvl8pPr>
            <a:lvl9pPr marL="0" lvl="8" indent="0" algn="ctr">
              <a:spcBef>
                <a:spcPts val="0"/>
              </a:spcBef>
              <a:buNone/>
              <a:defRPr sz="1400" b="1">
                <a:solidFill>
                  <a:srgbClr val="DEF5FA"/>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10" name="Google Shape;110;p15"/>
          <p:cNvSpPr txBox="1">
            <a:spLocks noGrp="1"/>
          </p:cNvSpPr>
          <p:nvPr>
            <p:ph type="title"/>
          </p:nvPr>
        </p:nvSpPr>
        <p:spPr>
          <a:xfrm>
            <a:off x="2362200" y="2343150"/>
            <a:ext cx="6477000" cy="20383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lt2"/>
              </a:buClr>
              <a:buSzPts val="4200"/>
              <a:buFont typeface="Twentieth Century"/>
              <a:buNone/>
              <a:defRPr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Пользовательский макет">
  <p:cSld name="Пользовательский макет">
    <p:spTree>
      <p:nvGrpSpPr>
        <p:cNvPr id="1" name="Shape 111"/>
        <p:cNvGrpSpPr/>
        <p:nvPr/>
      </p:nvGrpSpPr>
      <p:grpSpPr>
        <a:xfrm>
          <a:off x="0" y="0"/>
          <a:ext cx="0" cy="0"/>
          <a:chOff x="0" y="0"/>
          <a:chExt cx="0" cy="0"/>
        </a:xfrm>
      </p:grpSpPr>
      <p:sp>
        <p:nvSpPr>
          <p:cNvPr id="112" name="Google Shape;112;p16"/>
          <p:cNvSpPr txBox="1">
            <a:spLocks noGrp="1"/>
          </p:cNvSpPr>
          <p:nvPr>
            <p:ph type="title"/>
          </p:nvPr>
        </p:nvSpPr>
        <p:spPr>
          <a:xfrm>
            <a:off x="609600" y="118110"/>
            <a:ext cx="8153400" cy="100584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3" name="Google Shape;113;p16"/>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16"/>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16"/>
          <p:cNvSpPr txBox="1">
            <a:spLocks noGrp="1"/>
          </p:cNvSpPr>
          <p:nvPr>
            <p:ph type="sldNum" idx="12"/>
          </p:nvPr>
        </p:nvSpPr>
        <p:spPr>
          <a:xfrm>
            <a:off x="0" y="1123508"/>
            <a:ext cx="533400" cy="183357"/>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atin typeface="Calibri"/>
                <a:ea typeface="Calibri"/>
                <a:cs typeface="Calibri"/>
                <a:sym typeface="Calibri"/>
              </a:defRPr>
            </a:lvl1pPr>
            <a:lvl2pPr marL="0" lvl="1" indent="0" algn="ctr">
              <a:spcBef>
                <a:spcPts val="0"/>
              </a:spcBef>
              <a:buNone/>
              <a:defRPr>
                <a:latin typeface="Calibri"/>
                <a:ea typeface="Calibri"/>
                <a:cs typeface="Calibri"/>
                <a:sym typeface="Calibri"/>
              </a:defRPr>
            </a:lvl2pPr>
            <a:lvl3pPr marL="0" lvl="2" indent="0" algn="ctr">
              <a:spcBef>
                <a:spcPts val="0"/>
              </a:spcBef>
              <a:buNone/>
              <a:defRPr>
                <a:latin typeface="Calibri"/>
                <a:ea typeface="Calibri"/>
                <a:cs typeface="Calibri"/>
                <a:sym typeface="Calibri"/>
              </a:defRPr>
            </a:lvl3pPr>
            <a:lvl4pPr marL="0" lvl="3" indent="0" algn="ctr">
              <a:spcBef>
                <a:spcPts val="0"/>
              </a:spcBef>
              <a:buNone/>
              <a:defRPr>
                <a:latin typeface="Calibri"/>
                <a:ea typeface="Calibri"/>
                <a:cs typeface="Calibri"/>
                <a:sym typeface="Calibri"/>
              </a:defRPr>
            </a:lvl4pPr>
            <a:lvl5pPr marL="0" lvl="4" indent="0" algn="ctr">
              <a:spcBef>
                <a:spcPts val="0"/>
              </a:spcBef>
              <a:buNone/>
              <a:defRPr>
                <a:latin typeface="Calibri"/>
                <a:ea typeface="Calibri"/>
                <a:cs typeface="Calibri"/>
                <a:sym typeface="Calibri"/>
              </a:defRPr>
            </a:lvl5pPr>
            <a:lvl6pPr marL="0" lvl="5" indent="0" algn="ctr">
              <a:spcBef>
                <a:spcPts val="0"/>
              </a:spcBef>
              <a:buNone/>
              <a:defRPr>
                <a:latin typeface="Calibri"/>
                <a:ea typeface="Calibri"/>
                <a:cs typeface="Calibri"/>
                <a:sym typeface="Calibri"/>
              </a:defRPr>
            </a:lvl6pPr>
            <a:lvl7pPr marL="0" lvl="6" indent="0" algn="ctr">
              <a:spcBef>
                <a:spcPts val="0"/>
              </a:spcBef>
              <a:buNone/>
              <a:defRPr>
                <a:latin typeface="Calibri"/>
                <a:ea typeface="Calibri"/>
                <a:cs typeface="Calibri"/>
                <a:sym typeface="Calibri"/>
              </a:defRPr>
            </a:lvl7pPr>
            <a:lvl8pPr marL="0" lvl="7" indent="0" algn="ctr">
              <a:spcBef>
                <a:spcPts val="0"/>
              </a:spcBef>
              <a:buNone/>
              <a:defRPr>
                <a:latin typeface="Calibri"/>
                <a:ea typeface="Calibri"/>
                <a:cs typeface="Calibri"/>
                <a:sym typeface="Calibri"/>
              </a:defRPr>
            </a:lvl8pPr>
            <a:lvl9pPr marL="0" lvl="8" indent="0" algn="ctr">
              <a:spcBef>
                <a:spcPts val="0"/>
              </a:spcBef>
              <a:buNone/>
              <a:defRPr>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16" name="Google Shape;116;p16"/>
          <p:cNvSpPr txBox="1">
            <a:spLocks noGrp="1"/>
          </p:cNvSpPr>
          <p:nvPr>
            <p:ph type="body" idx="1"/>
          </p:nvPr>
        </p:nvSpPr>
        <p:spPr>
          <a:xfrm>
            <a:off x="609600" y="1352550"/>
            <a:ext cx="8153400" cy="3276600"/>
          </a:xfrm>
          <a:prstGeom prst="rect">
            <a:avLst/>
          </a:prstGeom>
          <a:noFill/>
          <a:ln>
            <a:noFill/>
          </a:ln>
        </p:spPr>
        <p:txBody>
          <a:bodyPr spcFirstLastPara="1" wrap="square" lIns="91425" tIns="45700" rIns="91425" bIns="45700" anchor="t" anchorCtr="0">
            <a:noAutofit/>
          </a:bodyPr>
          <a:lstStyle>
            <a:lvl1pPr marL="457200" lvl="0" indent="-297180" algn="l">
              <a:spcBef>
                <a:spcPts val="700"/>
              </a:spcBef>
              <a:spcAft>
                <a:spcPts val="0"/>
              </a:spcAft>
              <a:buSzPts val="1080"/>
              <a:buChar char="◻"/>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117"/>
        <p:cNvGrpSpPr/>
        <p:nvPr/>
      </p:nvGrpSpPr>
      <p:grpSpPr>
        <a:xfrm>
          <a:off x="0" y="0"/>
          <a:ext cx="0" cy="0"/>
          <a:chOff x="0" y="0"/>
          <a:chExt cx="0" cy="0"/>
        </a:xfrm>
      </p:grpSpPr>
      <p:sp>
        <p:nvSpPr>
          <p:cNvPr id="118" name="Google Shape;118;p17"/>
          <p:cNvSpPr txBox="1">
            <a:spLocks noGrp="1"/>
          </p:cNvSpPr>
          <p:nvPr>
            <p:ph type="title"/>
          </p:nvPr>
        </p:nvSpPr>
        <p:spPr>
          <a:xfrm>
            <a:off x="609600" y="118110"/>
            <a:ext cx="8153400" cy="100584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9" name="Google Shape;119;p17"/>
          <p:cNvSpPr txBox="1">
            <a:spLocks noGrp="1"/>
          </p:cNvSpPr>
          <p:nvPr>
            <p:ph type="body" idx="1"/>
          </p:nvPr>
        </p:nvSpPr>
        <p:spPr>
          <a:xfrm>
            <a:off x="609600" y="1352553"/>
            <a:ext cx="3886200" cy="3268624"/>
          </a:xfrm>
          <a:prstGeom prst="rect">
            <a:avLst/>
          </a:prstGeom>
          <a:noFill/>
          <a:ln>
            <a:noFill/>
          </a:ln>
        </p:spPr>
        <p:txBody>
          <a:bodyPr spcFirstLastPara="1" wrap="square" lIns="91425" tIns="45700" rIns="91425" bIns="45700" anchor="t" anchorCtr="0">
            <a:noAutofit/>
          </a:bodyPr>
          <a:lstStyle>
            <a:lvl1pPr marL="457200" lvl="0" indent="-297180" algn="l">
              <a:spcBef>
                <a:spcPts val="700"/>
              </a:spcBef>
              <a:spcAft>
                <a:spcPts val="0"/>
              </a:spcAft>
              <a:buSzPts val="1080"/>
              <a:buChar char="◻"/>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20" name="Google Shape;120;p17"/>
          <p:cNvSpPr txBox="1">
            <a:spLocks noGrp="1"/>
          </p:cNvSpPr>
          <p:nvPr>
            <p:ph type="body" idx="2"/>
          </p:nvPr>
        </p:nvSpPr>
        <p:spPr>
          <a:xfrm>
            <a:off x="4844901" y="1352556"/>
            <a:ext cx="3886200" cy="3268625"/>
          </a:xfrm>
          <a:prstGeom prst="rect">
            <a:avLst/>
          </a:prstGeom>
          <a:noFill/>
          <a:ln>
            <a:noFill/>
          </a:ln>
        </p:spPr>
        <p:txBody>
          <a:bodyPr spcFirstLastPara="1" wrap="square" lIns="91425" tIns="45700" rIns="91425" bIns="45700" anchor="t" anchorCtr="0">
            <a:noAutofit/>
          </a:bodyPr>
          <a:lstStyle>
            <a:lvl1pPr marL="457200" lvl="0" indent="-297180" algn="l">
              <a:spcBef>
                <a:spcPts val="700"/>
              </a:spcBef>
              <a:spcAft>
                <a:spcPts val="0"/>
              </a:spcAft>
              <a:buSzPts val="1080"/>
              <a:buChar char="◻"/>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21" name="Google Shape;121;p17"/>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17"/>
          <p:cNvSpPr txBox="1">
            <a:spLocks noGrp="1"/>
          </p:cNvSpPr>
          <p:nvPr>
            <p:ph type="sldNum" idx="12"/>
          </p:nvPr>
        </p:nvSpPr>
        <p:spPr>
          <a:xfrm>
            <a:off x="0" y="1123508"/>
            <a:ext cx="533400" cy="183357"/>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atin typeface="Calibri"/>
                <a:ea typeface="Calibri"/>
                <a:cs typeface="Calibri"/>
                <a:sym typeface="Calibri"/>
              </a:defRPr>
            </a:lvl1pPr>
            <a:lvl2pPr marL="0" lvl="1" indent="0" algn="ctr">
              <a:spcBef>
                <a:spcPts val="0"/>
              </a:spcBef>
              <a:buNone/>
              <a:defRPr>
                <a:latin typeface="Calibri"/>
                <a:ea typeface="Calibri"/>
                <a:cs typeface="Calibri"/>
                <a:sym typeface="Calibri"/>
              </a:defRPr>
            </a:lvl2pPr>
            <a:lvl3pPr marL="0" lvl="2" indent="0" algn="ctr">
              <a:spcBef>
                <a:spcPts val="0"/>
              </a:spcBef>
              <a:buNone/>
              <a:defRPr>
                <a:latin typeface="Calibri"/>
                <a:ea typeface="Calibri"/>
                <a:cs typeface="Calibri"/>
                <a:sym typeface="Calibri"/>
              </a:defRPr>
            </a:lvl3pPr>
            <a:lvl4pPr marL="0" lvl="3" indent="0" algn="ctr">
              <a:spcBef>
                <a:spcPts val="0"/>
              </a:spcBef>
              <a:buNone/>
              <a:defRPr>
                <a:latin typeface="Calibri"/>
                <a:ea typeface="Calibri"/>
                <a:cs typeface="Calibri"/>
                <a:sym typeface="Calibri"/>
              </a:defRPr>
            </a:lvl4pPr>
            <a:lvl5pPr marL="0" lvl="4" indent="0" algn="ctr">
              <a:spcBef>
                <a:spcPts val="0"/>
              </a:spcBef>
              <a:buNone/>
              <a:defRPr>
                <a:latin typeface="Calibri"/>
                <a:ea typeface="Calibri"/>
                <a:cs typeface="Calibri"/>
                <a:sym typeface="Calibri"/>
              </a:defRPr>
            </a:lvl5pPr>
            <a:lvl6pPr marL="0" lvl="5" indent="0" algn="ctr">
              <a:spcBef>
                <a:spcPts val="0"/>
              </a:spcBef>
              <a:buNone/>
              <a:defRPr>
                <a:latin typeface="Calibri"/>
                <a:ea typeface="Calibri"/>
                <a:cs typeface="Calibri"/>
                <a:sym typeface="Calibri"/>
              </a:defRPr>
            </a:lvl6pPr>
            <a:lvl7pPr marL="0" lvl="6" indent="0" algn="ctr">
              <a:spcBef>
                <a:spcPts val="0"/>
              </a:spcBef>
              <a:buNone/>
              <a:defRPr>
                <a:latin typeface="Calibri"/>
                <a:ea typeface="Calibri"/>
                <a:cs typeface="Calibri"/>
                <a:sym typeface="Calibri"/>
              </a:defRPr>
            </a:lvl7pPr>
            <a:lvl8pPr marL="0" lvl="7" indent="0" algn="ctr">
              <a:spcBef>
                <a:spcPts val="0"/>
              </a:spcBef>
              <a:buNone/>
              <a:defRPr>
                <a:latin typeface="Calibri"/>
                <a:ea typeface="Calibri"/>
                <a:cs typeface="Calibri"/>
                <a:sym typeface="Calibri"/>
              </a:defRPr>
            </a:lvl8pPr>
            <a:lvl9pPr marL="0" lvl="8" indent="0" algn="ctr">
              <a:spcBef>
                <a:spcPts val="0"/>
              </a:spcBef>
              <a:buNone/>
              <a:defRPr>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23" name="Google Shape;123;p17"/>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Сравнение">
  <p:cSld name="Сравнение">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12648" y="118110"/>
            <a:ext cx="8153400" cy="100584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4200"/>
              <a:buFont typeface="Twentieth Century"/>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6" name="Google Shape;126;p18"/>
          <p:cNvSpPr txBox="1">
            <a:spLocks noGrp="1"/>
          </p:cNvSpPr>
          <p:nvPr>
            <p:ph type="body" idx="1"/>
          </p:nvPr>
        </p:nvSpPr>
        <p:spPr>
          <a:xfrm>
            <a:off x="609600" y="1919818"/>
            <a:ext cx="3886200" cy="2628900"/>
          </a:xfrm>
          <a:prstGeom prst="rect">
            <a:avLst/>
          </a:prstGeom>
          <a:noFill/>
          <a:ln>
            <a:noFill/>
          </a:ln>
        </p:spPr>
        <p:txBody>
          <a:bodyPr spcFirstLastPara="1" wrap="square" lIns="91425" tIns="45700" rIns="91425" bIns="45700" anchor="t" anchorCtr="0">
            <a:noAutofit/>
          </a:bodyPr>
          <a:lstStyle>
            <a:lvl1pPr marL="457200" lvl="0" indent="-297180" algn="l">
              <a:spcBef>
                <a:spcPts val="700"/>
              </a:spcBef>
              <a:spcAft>
                <a:spcPts val="0"/>
              </a:spcAft>
              <a:buSzPts val="1080"/>
              <a:buChar char="◻"/>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27" name="Google Shape;127;p18"/>
          <p:cNvSpPr txBox="1">
            <a:spLocks noGrp="1"/>
          </p:cNvSpPr>
          <p:nvPr>
            <p:ph type="body" idx="2"/>
          </p:nvPr>
        </p:nvSpPr>
        <p:spPr>
          <a:xfrm>
            <a:off x="4800600" y="1919818"/>
            <a:ext cx="3886200" cy="2628900"/>
          </a:xfrm>
          <a:prstGeom prst="rect">
            <a:avLst/>
          </a:prstGeom>
          <a:noFill/>
          <a:ln>
            <a:noFill/>
          </a:ln>
        </p:spPr>
        <p:txBody>
          <a:bodyPr spcFirstLastPara="1" wrap="square" lIns="91425" tIns="45700" rIns="91425" bIns="45700" anchor="t" anchorCtr="0">
            <a:noAutofit/>
          </a:bodyPr>
          <a:lstStyle>
            <a:lvl1pPr marL="457200" lvl="0" indent="-297180" algn="l">
              <a:spcBef>
                <a:spcPts val="700"/>
              </a:spcBef>
              <a:spcAft>
                <a:spcPts val="0"/>
              </a:spcAft>
              <a:buSzPts val="1080"/>
              <a:buChar char="◻"/>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28" name="Google Shape;128;p18"/>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9" name="Google Shape;129;p18"/>
          <p:cNvSpPr txBox="1">
            <a:spLocks noGrp="1"/>
          </p:cNvSpPr>
          <p:nvPr>
            <p:ph type="sldNum" idx="12"/>
          </p:nvPr>
        </p:nvSpPr>
        <p:spPr>
          <a:xfrm>
            <a:off x="0" y="1123508"/>
            <a:ext cx="533400" cy="183357"/>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a:latin typeface="Calibri"/>
                <a:ea typeface="Calibri"/>
                <a:cs typeface="Calibri"/>
                <a:sym typeface="Calibri"/>
              </a:defRPr>
            </a:lvl1pPr>
            <a:lvl2pPr marL="0" lvl="1" indent="0" algn="ctr">
              <a:spcBef>
                <a:spcPts val="0"/>
              </a:spcBef>
              <a:buNone/>
              <a:defRPr>
                <a:latin typeface="Calibri"/>
                <a:ea typeface="Calibri"/>
                <a:cs typeface="Calibri"/>
                <a:sym typeface="Calibri"/>
              </a:defRPr>
            </a:lvl2pPr>
            <a:lvl3pPr marL="0" lvl="2" indent="0" algn="ctr">
              <a:spcBef>
                <a:spcPts val="0"/>
              </a:spcBef>
              <a:buNone/>
              <a:defRPr>
                <a:latin typeface="Calibri"/>
                <a:ea typeface="Calibri"/>
                <a:cs typeface="Calibri"/>
                <a:sym typeface="Calibri"/>
              </a:defRPr>
            </a:lvl3pPr>
            <a:lvl4pPr marL="0" lvl="3" indent="0" algn="ctr">
              <a:spcBef>
                <a:spcPts val="0"/>
              </a:spcBef>
              <a:buNone/>
              <a:defRPr>
                <a:latin typeface="Calibri"/>
                <a:ea typeface="Calibri"/>
                <a:cs typeface="Calibri"/>
                <a:sym typeface="Calibri"/>
              </a:defRPr>
            </a:lvl4pPr>
            <a:lvl5pPr marL="0" lvl="4" indent="0" algn="ctr">
              <a:spcBef>
                <a:spcPts val="0"/>
              </a:spcBef>
              <a:buNone/>
              <a:defRPr>
                <a:latin typeface="Calibri"/>
                <a:ea typeface="Calibri"/>
                <a:cs typeface="Calibri"/>
                <a:sym typeface="Calibri"/>
              </a:defRPr>
            </a:lvl5pPr>
            <a:lvl6pPr marL="0" lvl="5" indent="0" algn="ctr">
              <a:spcBef>
                <a:spcPts val="0"/>
              </a:spcBef>
              <a:buNone/>
              <a:defRPr>
                <a:latin typeface="Calibri"/>
                <a:ea typeface="Calibri"/>
                <a:cs typeface="Calibri"/>
                <a:sym typeface="Calibri"/>
              </a:defRPr>
            </a:lvl6pPr>
            <a:lvl7pPr marL="0" lvl="6" indent="0" algn="ctr">
              <a:spcBef>
                <a:spcPts val="0"/>
              </a:spcBef>
              <a:buNone/>
              <a:defRPr>
                <a:latin typeface="Calibri"/>
                <a:ea typeface="Calibri"/>
                <a:cs typeface="Calibri"/>
                <a:sym typeface="Calibri"/>
              </a:defRPr>
            </a:lvl7pPr>
            <a:lvl8pPr marL="0" lvl="7" indent="0" algn="ctr">
              <a:spcBef>
                <a:spcPts val="0"/>
              </a:spcBef>
              <a:buNone/>
              <a:defRPr>
                <a:latin typeface="Calibri"/>
                <a:ea typeface="Calibri"/>
                <a:cs typeface="Calibri"/>
                <a:sym typeface="Calibri"/>
              </a:defRPr>
            </a:lvl8pPr>
            <a:lvl9pPr marL="0" lvl="8" indent="0" algn="ctr">
              <a:spcBef>
                <a:spcPts val="0"/>
              </a:spcBef>
              <a:buNone/>
              <a:defRPr>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30" name="Google Shape;130;p18"/>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1" name="Google Shape;131;p18"/>
          <p:cNvSpPr txBox="1">
            <a:spLocks noGrp="1"/>
          </p:cNvSpPr>
          <p:nvPr>
            <p:ph type="body" idx="3"/>
          </p:nvPr>
        </p:nvSpPr>
        <p:spPr>
          <a:xfrm>
            <a:off x="609600" y="1362287"/>
            <a:ext cx="3886200" cy="530352"/>
          </a:xfrm>
          <a:prstGeom prst="rect">
            <a:avLst/>
          </a:prstGeom>
          <a:solidFill>
            <a:schemeClr val="accent2"/>
          </a:solidFill>
          <a:ln>
            <a:noFill/>
          </a:ln>
        </p:spPr>
        <p:txBody>
          <a:bodyPr spcFirstLastPara="1" wrap="square" lIns="91425" tIns="45700" rIns="91425" bIns="45700" anchor="ctr" anchorCtr="0">
            <a:noAutofit/>
          </a:bodyPr>
          <a:lstStyle>
            <a:lvl1pPr marL="457200" lvl="0" indent="-228600" algn="l">
              <a:spcBef>
                <a:spcPts val="700"/>
              </a:spcBef>
              <a:spcAft>
                <a:spcPts val="0"/>
              </a:spcAft>
              <a:buSzPts val="1200"/>
              <a:buFont typeface="Twentieth Century"/>
              <a:buNone/>
              <a:defRPr sz="2000" b="1">
                <a:solidFill>
                  <a:srgbClr val="FFFFFF"/>
                </a:solidFill>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32" name="Google Shape;132;p18"/>
          <p:cNvSpPr txBox="1">
            <a:spLocks noGrp="1"/>
          </p:cNvSpPr>
          <p:nvPr>
            <p:ph type="body" idx="4"/>
          </p:nvPr>
        </p:nvSpPr>
        <p:spPr>
          <a:xfrm>
            <a:off x="4800600" y="1362287"/>
            <a:ext cx="3886200" cy="530352"/>
          </a:xfrm>
          <a:prstGeom prst="rect">
            <a:avLst/>
          </a:prstGeom>
          <a:solidFill>
            <a:schemeClr val="accent4"/>
          </a:solidFill>
          <a:ln>
            <a:noFill/>
          </a:ln>
        </p:spPr>
        <p:txBody>
          <a:bodyPr spcFirstLastPara="1" wrap="square" lIns="91425" tIns="45700" rIns="91425" bIns="45700" anchor="ctr" anchorCtr="0">
            <a:noAutofit/>
          </a:bodyPr>
          <a:lstStyle>
            <a:lvl1pPr marL="457200" lvl="0" indent="-228600" algn="l">
              <a:spcBef>
                <a:spcPts val="700"/>
              </a:spcBef>
              <a:spcAft>
                <a:spcPts val="0"/>
              </a:spcAft>
              <a:buSzPts val="1200"/>
              <a:buFont typeface="Twentieth Century"/>
              <a:buNone/>
              <a:defRPr sz="2000" b="1">
                <a:solidFill>
                  <a:srgbClr val="FFFFFF"/>
                </a:solidFill>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609600" y="118110"/>
            <a:ext cx="8153400" cy="100584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5" name="Google Shape;135;p19"/>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19"/>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7" name="Google Shape;137;p19"/>
          <p:cNvSpPr txBox="1">
            <a:spLocks noGrp="1"/>
          </p:cNvSpPr>
          <p:nvPr>
            <p:ph type="sldNum" idx="12"/>
          </p:nvPr>
        </p:nvSpPr>
        <p:spPr>
          <a:xfrm>
            <a:off x="0" y="1123508"/>
            <a:ext cx="533400" cy="183357"/>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1400" b="1">
                <a:solidFill>
                  <a:srgbClr val="FFFFFF"/>
                </a:solidFill>
                <a:latin typeface="Calibri"/>
                <a:ea typeface="Calibri"/>
                <a:cs typeface="Calibri"/>
                <a:sym typeface="Calibri"/>
              </a:defRPr>
            </a:lvl1pPr>
            <a:lvl2pPr marL="0" lvl="1" indent="0" algn="ctr">
              <a:spcBef>
                <a:spcPts val="0"/>
              </a:spcBef>
              <a:buNone/>
              <a:defRPr sz="1400" b="1">
                <a:solidFill>
                  <a:srgbClr val="FFFFFF"/>
                </a:solidFill>
                <a:latin typeface="Calibri"/>
                <a:ea typeface="Calibri"/>
                <a:cs typeface="Calibri"/>
                <a:sym typeface="Calibri"/>
              </a:defRPr>
            </a:lvl2pPr>
            <a:lvl3pPr marL="0" lvl="2" indent="0" algn="ctr">
              <a:spcBef>
                <a:spcPts val="0"/>
              </a:spcBef>
              <a:buNone/>
              <a:defRPr sz="1400" b="1">
                <a:solidFill>
                  <a:srgbClr val="FFFFFF"/>
                </a:solidFill>
                <a:latin typeface="Calibri"/>
                <a:ea typeface="Calibri"/>
                <a:cs typeface="Calibri"/>
                <a:sym typeface="Calibri"/>
              </a:defRPr>
            </a:lvl3pPr>
            <a:lvl4pPr marL="0" lvl="3" indent="0" algn="ctr">
              <a:spcBef>
                <a:spcPts val="0"/>
              </a:spcBef>
              <a:buNone/>
              <a:defRPr sz="1400" b="1">
                <a:solidFill>
                  <a:srgbClr val="FFFFFF"/>
                </a:solidFill>
                <a:latin typeface="Calibri"/>
                <a:ea typeface="Calibri"/>
                <a:cs typeface="Calibri"/>
                <a:sym typeface="Calibri"/>
              </a:defRPr>
            </a:lvl4pPr>
            <a:lvl5pPr marL="0" lvl="4" indent="0" algn="ctr">
              <a:spcBef>
                <a:spcPts val="0"/>
              </a:spcBef>
              <a:buNone/>
              <a:defRPr sz="1400" b="1">
                <a:solidFill>
                  <a:srgbClr val="FFFFFF"/>
                </a:solidFill>
                <a:latin typeface="Calibri"/>
                <a:ea typeface="Calibri"/>
                <a:cs typeface="Calibri"/>
                <a:sym typeface="Calibri"/>
              </a:defRPr>
            </a:lvl5pPr>
            <a:lvl6pPr marL="0" lvl="5" indent="0" algn="ctr">
              <a:spcBef>
                <a:spcPts val="0"/>
              </a:spcBef>
              <a:buNone/>
              <a:defRPr sz="1400" b="1">
                <a:solidFill>
                  <a:srgbClr val="FFFFFF"/>
                </a:solidFill>
                <a:latin typeface="Calibri"/>
                <a:ea typeface="Calibri"/>
                <a:cs typeface="Calibri"/>
                <a:sym typeface="Calibri"/>
              </a:defRPr>
            </a:lvl6pPr>
            <a:lvl7pPr marL="0" lvl="6" indent="0" algn="ctr">
              <a:spcBef>
                <a:spcPts val="0"/>
              </a:spcBef>
              <a:buNone/>
              <a:defRPr sz="1400" b="1">
                <a:solidFill>
                  <a:srgbClr val="FFFFFF"/>
                </a:solidFill>
                <a:latin typeface="Calibri"/>
                <a:ea typeface="Calibri"/>
                <a:cs typeface="Calibri"/>
                <a:sym typeface="Calibri"/>
              </a:defRPr>
            </a:lvl7pPr>
            <a:lvl8pPr marL="0" lvl="7" indent="0" algn="ctr">
              <a:spcBef>
                <a:spcPts val="0"/>
              </a:spcBef>
              <a:buNone/>
              <a:defRPr sz="1400" b="1">
                <a:solidFill>
                  <a:srgbClr val="FFFFFF"/>
                </a:solidFill>
                <a:latin typeface="Calibri"/>
                <a:ea typeface="Calibri"/>
                <a:cs typeface="Calibri"/>
                <a:sym typeface="Calibri"/>
              </a:defRPr>
            </a:lvl8pPr>
            <a:lvl9pPr marL="0" lvl="8" indent="0" algn="ctr">
              <a:spcBef>
                <a:spcPts val="0"/>
              </a:spcBef>
              <a:buNone/>
              <a:defRPr sz="1400" b="1">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Пустой" type="blank">
  <p:cSld name="BLANK">
    <p:spTree>
      <p:nvGrpSpPr>
        <p:cNvPr id="1" name="Shape 138"/>
        <p:cNvGrpSpPr/>
        <p:nvPr/>
      </p:nvGrpSpPr>
      <p:grpSpPr>
        <a:xfrm>
          <a:off x="0" y="0"/>
          <a:ext cx="0" cy="0"/>
          <a:chOff x="0" y="0"/>
          <a:chExt cx="0" cy="0"/>
        </a:xfrm>
      </p:grpSpPr>
      <p:sp>
        <p:nvSpPr>
          <p:cNvPr id="139" name="Google Shape;139;p20"/>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0" name="Google Shape;140;p20"/>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1" name="Google Shape;141;p20"/>
          <p:cNvSpPr txBox="1">
            <a:spLocks noGrp="1"/>
          </p:cNvSpPr>
          <p:nvPr>
            <p:ph type="sldNum" idx="12"/>
          </p:nvPr>
        </p:nvSpPr>
        <p:spPr>
          <a:xfrm>
            <a:off x="0" y="4686300"/>
            <a:ext cx="533400" cy="285750"/>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1400" b="1">
                <a:solidFill>
                  <a:srgbClr val="464646"/>
                </a:solidFill>
                <a:latin typeface="Calibri"/>
                <a:ea typeface="Calibri"/>
                <a:cs typeface="Calibri"/>
                <a:sym typeface="Calibri"/>
              </a:defRPr>
            </a:lvl1pPr>
            <a:lvl2pPr marL="0" lvl="1" indent="0" algn="ctr">
              <a:spcBef>
                <a:spcPts val="0"/>
              </a:spcBef>
              <a:buNone/>
              <a:defRPr sz="1400" b="1">
                <a:solidFill>
                  <a:srgbClr val="464646"/>
                </a:solidFill>
                <a:latin typeface="Calibri"/>
                <a:ea typeface="Calibri"/>
                <a:cs typeface="Calibri"/>
                <a:sym typeface="Calibri"/>
              </a:defRPr>
            </a:lvl2pPr>
            <a:lvl3pPr marL="0" lvl="2" indent="0" algn="ctr">
              <a:spcBef>
                <a:spcPts val="0"/>
              </a:spcBef>
              <a:buNone/>
              <a:defRPr sz="1400" b="1">
                <a:solidFill>
                  <a:srgbClr val="464646"/>
                </a:solidFill>
                <a:latin typeface="Calibri"/>
                <a:ea typeface="Calibri"/>
                <a:cs typeface="Calibri"/>
                <a:sym typeface="Calibri"/>
              </a:defRPr>
            </a:lvl3pPr>
            <a:lvl4pPr marL="0" lvl="3" indent="0" algn="ctr">
              <a:spcBef>
                <a:spcPts val="0"/>
              </a:spcBef>
              <a:buNone/>
              <a:defRPr sz="1400" b="1">
                <a:solidFill>
                  <a:srgbClr val="464646"/>
                </a:solidFill>
                <a:latin typeface="Calibri"/>
                <a:ea typeface="Calibri"/>
                <a:cs typeface="Calibri"/>
                <a:sym typeface="Calibri"/>
              </a:defRPr>
            </a:lvl4pPr>
            <a:lvl5pPr marL="0" lvl="4" indent="0" algn="ctr">
              <a:spcBef>
                <a:spcPts val="0"/>
              </a:spcBef>
              <a:buNone/>
              <a:defRPr sz="1400" b="1">
                <a:solidFill>
                  <a:srgbClr val="464646"/>
                </a:solidFill>
                <a:latin typeface="Calibri"/>
                <a:ea typeface="Calibri"/>
                <a:cs typeface="Calibri"/>
                <a:sym typeface="Calibri"/>
              </a:defRPr>
            </a:lvl5pPr>
            <a:lvl6pPr marL="0" lvl="5" indent="0" algn="ctr">
              <a:spcBef>
                <a:spcPts val="0"/>
              </a:spcBef>
              <a:buNone/>
              <a:defRPr sz="1400" b="1">
                <a:solidFill>
                  <a:srgbClr val="464646"/>
                </a:solidFill>
                <a:latin typeface="Calibri"/>
                <a:ea typeface="Calibri"/>
                <a:cs typeface="Calibri"/>
                <a:sym typeface="Calibri"/>
              </a:defRPr>
            </a:lvl6pPr>
            <a:lvl7pPr marL="0" lvl="6" indent="0" algn="ctr">
              <a:spcBef>
                <a:spcPts val="0"/>
              </a:spcBef>
              <a:buNone/>
              <a:defRPr sz="1400" b="1">
                <a:solidFill>
                  <a:srgbClr val="464646"/>
                </a:solidFill>
                <a:latin typeface="Calibri"/>
                <a:ea typeface="Calibri"/>
                <a:cs typeface="Calibri"/>
                <a:sym typeface="Calibri"/>
              </a:defRPr>
            </a:lvl7pPr>
            <a:lvl8pPr marL="0" lvl="7" indent="0" algn="ctr">
              <a:spcBef>
                <a:spcPts val="0"/>
              </a:spcBef>
              <a:buNone/>
              <a:defRPr sz="1400" b="1">
                <a:solidFill>
                  <a:srgbClr val="464646"/>
                </a:solidFill>
                <a:latin typeface="Calibri"/>
                <a:ea typeface="Calibri"/>
                <a:cs typeface="Calibri"/>
                <a:sym typeface="Calibri"/>
              </a:defRPr>
            </a:lvl8pPr>
            <a:lvl9pPr marL="0" lvl="8" indent="0" algn="ctr">
              <a:spcBef>
                <a:spcPts val="0"/>
              </a:spcBef>
              <a:buNone/>
              <a:defRPr sz="1400" b="1">
                <a:solidFill>
                  <a:srgbClr val="464646"/>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142"/>
        <p:cNvGrpSpPr/>
        <p:nvPr/>
      </p:nvGrpSpPr>
      <p:grpSpPr>
        <a:xfrm>
          <a:off x="0" y="0"/>
          <a:ext cx="0" cy="0"/>
          <a:chOff x="0" y="0"/>
          <a:chExt cx="0" cy="0"/>
        </a:xfrm>
      </p:grpSpPr>
      <p:sp>
        <p:nvSpPr>
          <p:cNvPr id="143" name="Google Shape;143;p21"/>
          <p:cNvSpPr txBox="1">
            <a:spLocks noGrp="1"/>
          </p:cNvSpPr>
          <p:nvPr>
            <p:ph type="title"/>
          </p:nvPr>
        </p:nvSpPr>
        <p:spPr>
          <a:xfrm>
            <a:off x="609600" y="118110"/>
            <a:ext cx="8153400" cy="100584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2"/>
              </a:buClr>
              <a:buSzPts val="4200"/>
              <a:buFont typeface="Twentieth Century"/>
              <a:buNone/>
              <a:defRPr sz="4200" b="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4" name="Google Shape;144;p21"/>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5" name="Google Shape;145;p21"/>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6" name="Google Shape;146;p21"/>
          <p:cNvSpPr txBox="1">
            <a:spLocks noGrp="1"/>
          </p:cNvSpPr>
          <p:nvPr>
            <p:ph type="sldNum" idx="12"/>
          </p:nvPr>
        </p:nvSpPr>
        <p:spPr>
          <a:xfrm>
            <a:off x="0" y="1123508"/>
            <a:ext cx="533400" cy="183357"/>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1400" b="1">
                <a:solidFill>
                  <a:srgbClr val="FFFFFF"/>
                </a:solidFill>
                <a:latin typeface="Calibri"/>
                <a:ea typeface="Calibri"/>
                <a:cs typeface="Calibri"/>
                <a:sym typeface="Calibri"/>
              </a:defRPr>
            </a:lvl1pPr>
            <a:lvl2pPr marL="0" lvl="1" indent="0" algn="ctr">
              <a:spcBef>
                <a:spcPts val="0"/>
              </a:spcBef>
              <a:buNone/>
              <a:defRPr sz="1400" b="1">
                <a:solidFill>
                  <a:srgbClr val="FFFFFF"/>
                </a:solidFill>
                <a:latin typeface="Calibri"/>
                <a:ea typeface="Calibri"/>
                <a:cs typeface="Calibri"/>
                <a:sym typeface="Calibri"/>
              </a:defRPr>
            </a:lvl2pPr>
            <a:lvl3pPr marL="0" lvl="2" indent="0" algn="ctr">
              <a:spcBef>
                <a:spcPts val="0"/>
              </a:spcBef>
              <a:buNone/>
              <a:defRPr sz="1400" b="1">
                <a:solidFill>
                  <a:srgbClr val="FFFFFF"/>
                </a:solidFill>
                <a:latin typeface="Calibri"/>
                <a:ea typeface="Calibri"/>
                <a:cs typeface="Calibri"/>
                <a:sym typeface="Calibri"/>
              </a:defRPr>
            </a:lvl3pPr>
            <a:lvl4pPr marL="0" lvl="3" indent="0" algn="ctr">
              <a:spcBef>
                <a:spcPts val="0"/>
              </a:spcBef>
              <a:buNone/>
              <a:defRPr sz="1400" b="1">
                <a:solidFill>
                  <a:srgbClr val="FFFFFF"/>
                </a:solidFill>
                <a:latin typeface="Calibri"/>
                <a:ea typeface="Calibri"/>
                <a:cs typeface="Calibri"/>
                <a:sym typeface="Calibri"/>
              </a:defRPr>
            </a:lvl4pPr>
            <a:lvl5pPr marL="0" lvl="4" indent="0" algn="ctr">
              <a:spcBef>
                <a:spcPts val="0"/>
              </a:spcBef>
              <a:buNone/>
              <a:defRPr sz="1400" b="1">
                <a:solidFill>
                  <a:srgbClr val="FFFFFF"/>
                </a:solidFill>
                <a:latin typeface="Calibri"/>
                <a:ea typeface="Calibri"/>
                <a:cs typeface="Calibri"/>
                <a:sym typeface="Calibri"/>
              </a:defRPr>
            </a:lvl5pPr>
            <a:lvl6pPr marL="0" lvl="5" indent="0" algn="ctr">
              <a:spcBef>
                <a:spcPts val="0"/>
              </a:spcBef>
              <a:buNone/>
              <a:defRPr sz="1400" b="1">
                <a:solidFill>
                  <a:srgbClr val="FFFFFF"/>
                </a:solidFill>
                <a:latin typeface="Calibri"/>
                <a:ea typeface="Calibri"/>
                <a:cs typeface="Calibri"/>
                <a:sym typeface="Calibri"/>
              </a:defRPr>
            </a:lvl6pPr>
            <a:lvl7pPr marL="0" lvl="6" indent="0" algn="ctr">
              <a:spcBef>
                <a:spcPts val="0"/>
              </a:spcBef>
              <a:buNone/>
              <a:defRPr sz="1400" b="1">
                <a:solidFill>
                  <a:srgbClr val="FFFFFF"/>
                </a:solidFill>
                <a:latin typeface="Calibri"/>
                <a:ea typeface="Calibri"/>
                <a:cs typeface="Calibri"/>
                <a:sym typeface="Calibri"/>
              </a:defRPr>
            </a:lvl7pPr>
            <a:lvl8pPr marL="0" lvl="7" indent="0" algn="ctr">
              <a:spcBef>
                <a:spcPts val="0"/>
              </a:spcBef>
              <a:buNone/>
              <a:defRPr sz="1400" b="1">
                <a:solidFill>
                  <a:srgbClr val="FFFFFF"/>
                </a:solidFill>
                <a:latin typeface="Calibri"/>
                <a:ea typeface="Calibri"/>
                <a:cs typeface="Calibri"/>
                <a:sym typeface="Calibri"/>
              </a:defRPr>
            </a:lvl8pPr>
            <a:lvl9pPr marL="0" lvl="8" indent="0" algn="ctr">
              <a:spcBef>
                <a:spcPts val="0"/>
              </a:spcBef>
              <a:buNone/>
              <a:defRPr sz="1400" b="1">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47" name="Google Shape;147;p21"/>
          <p:cNvSpPr txBox="1">
            <a:spLocks noGrp="1"/>
          </p:cNvSpPr>
          <p:nvPr>
            <p:ph type="body" idx="1"/>
          </p:nvPr>
        </p:nvSpPr>
        <p:spPr>
          <a:xfrm>
            <a:off x="609600" y="1428750"/>
            <a:ext cx="1600200" cy="3124200"/>
          </a:xfrm>
          <a:prstGeom prst="rect">
            <a:avLst/>
          </a:prstGeom>
          <a:solidFill>
            <a:schemeClr val="accent2"/>
          </a:solidFill>
          <a:ln w="50800" cap="sq" cmpd="dbl">
            <a:solidFill>
              <a:schemeClr val="accent2"/>
            </a:solidFill>
            <a:prstDash val="solid"/>
            <a:miter lim="800000"/>
            <a:headEnd type="none" w="sm" len="sm"/>
            <a:tailEnd type="none" w="sm" len="sm"/>
          </a:ln>
        </p:spPr>
        <p:txBody>
          <a:bodyPr spcFirstLastPara="1" wrap="square" lIns="137150" tIns="182875" rIns="137150" bIns="91425" anchor="t" anchorCtr="0">
            <a:noAutofit/>
          </a:bodyPr>
          <a:lstStyle>
            <a:lvl1pPr marL="457200" lvl="0" indent="-228600" algn="l">
              <a:spcBef>
                <a:spcPts val="700"/>
              </a:spcBef>
              <a:spcAft>
                <a:spcPts val="0"/>
              </a:spcAft>
              <a:buSzPts val="1080"/>
              <a:buNone/>
              <a:defRPr sz="1800">
                <a:solidFill>
                  <a:schemeClr val="lt1"/>
                </a:solidFill>
                <a:latin typeface="Twentieth Century"/>
                <a:ea typeface="Twentieth Century"/>
                <a:cs typeface="Twentieth Century"/>
                <a:sym typeface="Twentieth Century"/>
              </a:defRPr>
            </a:lvl1pPr>
            <a:lvl2pPr marL="914400" lvl="1" indent="-228600" algn="l">
              <a:spcBef>
                <a:spcPts val="1000"/>
              </a:spcBef>
              <a:spcAft>
                <a:spcPts val="0"/>
              </a:spcAft>
              <a:buSzPts val="840"/>
              <a:buNone/>
              <a:defRPr sz="1200">
                <a:solidFill>
                  <a:schemeClr val="lt1"/>
                </a:solidFill>
                <a:latin typeface="Twentieth Century"/>
                <a:ea typeface="Twentieth Century"/>
                <a:cs typeface="Twentieth Century"/>
                <a:sym typeface="Twentieth Century"/>
              </a:defRPr>
            </a:lvl2pPr>
            <a:lvl3pPr marL="1371600" lvl="2" indent="-228600" algn="l">
              <a:spcBef>
                <a:spcPts val="500"/>
              </a:spcBef>
              <a:spcAft>
                <a:spcPts val="0"/>
              </a:spcAft>
              <a:buSzPts val="750"/>
              <a:buNone/>
              <a:defRPr sz="1000">
                <a:solidFill>
                  <a:schemeClr val="lt1"/>
                </a:solidFill>
                <a:latin typeface="Twentieth Century"/>
                <a:ea typeface="Twentieth Century"/>
                <a:cs typeface="Twentieth Century"/>
                <a:sym typeface="Twentieth Century"/>
              </a:defRPr>
            </a:lvl3pPr>
            <a:lvl4pPr marL="1828800" lvl="3" indent="-228600" algn="l">
              <a:spcBef>
                <a:spcPts val="400"/>
              </a:spcBef>
              <a:spcAft>
                <a:spcPts val="0"/>
              </a:spcAft>
              <a:buSzPts val="675"/>
              <a:buNone/>
              <a:defRPr sz="900">
                <a:solidFill>
                  <a:schemeClr val="lt1"/>
                </a:solidFill>
                <a:latin typeface="Twentieth Century"/>
                <a:ea typeface="Twentieth Century"/>
                <a:cs typeface="Twentieth Century"/>
                <a:sym typeface="Twentieth Century"/>
              </a:defRPr>
            </a:lvl4pPr>
            <a:lvl5pPr marL="2286000" lvl="4" indent="-228600" algn="l">
              <a:spcBef>
                <a:spcPts val="400"/>
              </a:spcBef>
              <a:spcAft>
                <a:spcPts val="0"/>
              </a:spcAft>
              <a:buSzPts val="585"/>
              <a:buNone/>
              <a:defRPr sz="900">
                <a:solidFill>
                  <a:schemeClr val="lt1"/>
                </a:solidFill>
                <a:latin typeface="Twentieth Century"/>
                <a:ea typeface="Twentieth Century"/>
                <a:cs typeface="Twentieth Century"/>
                <a:sym typeface="Twentieth Century"/>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48" name="Google Shape;148;p21"/>
          <p:cNvSpPr txBox="1">
            <a:spLocks noGrp="1"/>
          </p:cNvSpPr>
          <p:nvPr>
            <p:ph type="body" idx="2"/>
          </p:nvPr>
        </p:nvSpPr>
        <p:spPr>
          <a:xfrm>
            <a:off x="2362200" y="1428750"/>
            <a:ext cx="6400800" cy="3200400"/>
          </a:xfrm>
          <a:prstGeom prst="rect">
            <a:avLst/>
          </a:prstGeom>
          <a:noFill/>
          <a:ln>
            <a:noFill/>
          </a:ln>
        </p:spPr>
        <p:txBody>
          <a:bodyPr spcFirstLastPara="1" wrap="square" lIns="91425" tIns="45700" rIns="91425" bIns="45700" anchor="t" anchorCtr="0">
            <a:noAutofit/>
          </a:bodyPr>
          <a:lstStyle>
            <a:lvl1pPr marL="457200" lvl="0" indent="-297180" algn="l">
              <a:spcBef>
                <a:spcPts val="700"/>
              </a:spcBef>
              <a:spcAft>
                <a:spcPts val="0"/>
              </a:spcAft>
              <a:buSzPts val="1080"/>
              <a:buChar char="◻"/>
              <a:defRPr/>
            </a:lvl1pPr>
            <a:lvl2pPr marL="914400" lvl="1" indent="-308610" algn="l">
              <a:spcBef>
                <a:spcPts val="550"/>
              </a:spcBef>
              <a:spcAft>
                <a:spcPts val="0"/>
              </a:spcAft>
              <a:buSzPts val="1260"/>
              <a:buChar char="🞑"/>
              <a:defRPr/>
            </a:lvl2pPr>
            <a:lvl3pPr marL="1371600" lvl="2" indent="-314325" algn="l">
              <a:spcBef>
                <a:spcPts val="500"/>
              </a:spcBef>
              <a:spcAft>
                <a:spcPts val="0"/>
              </a:spcAft>
              <a:buSzPts val="1350"/>
              <a:buChar char="■"/>
              <a:defRPr/>
            </a:lvl3pPr>
            <a:lvl4pPr marL="1828800" lvl="3" indent="-314325" algn="l">
              <a:spcBef>
                <a:spcPts val="400"/>
              </a:spcBef>
              <a:spcAft>
                <a:spcPts val="0"/>
              </a:spcAft>
              <a:buSzPts val="1350"/>
              <a:buChar char="■"/>
              <a:defRPr/>
            </a:lvl4pPr>
            <a:lvl5pPr marL="2286000" lvl="4" indent="-302895" algn="l">
              <a:spcBef>
                <a:spcPts val="400"/>
              </a:spcBef>
              <a:spcAft>
                <a:spcPts val="0"/>
              </a:spcAft>
              <a:buSzPts val="1170"/>
              <a:buChar char="■"/>
              <a:defRPr/>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SECTION_HEADER">
    <p:spTree>
      <p:nvGrpSpPr>
        <p:cNvPr id="1" name="Shape 21"/>
        <p:cNvGrpSpPr/>
        <p:nvPr/>
      </p:nvGrpSpPr>
      <p:grpSpPr>
        <a:xfrm>
          <a:off x="0" y="0"/>
          <a:ext cx="0" cy="0"/>
          <a:chOff x="0" y="0"/>
          <a:chExt cx="0" cy="0"/>
        </a:xfrm>
      </p:grpSpPr>
      <p:sp>
        <p:nvSpPr>
          <p:cNvPr id="22" name="Google Shape;22;p3"/>
          <p:cNvSpPr txBox="1">
            <a:spLocks noGrp="1"/>
          </p:cNvSpPr>
          <p:nvPr>
            <p:ph type="title"/>
          </p:nvPr>
        </p:nvSpPr>
        <p:spPr>
          <a:xfrm>
            <a:off x="722313" y="3305176"/>
            <a:ext cx="7772400" cy="1021556"/>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3"/>
          <p:cNvSpPr txBox="1">
            <a:spLocks noGrp="1"/>
          </p:cNvSpPr>
          <p:nvPr>
            <p:ph type="body" idx="1"/>
          </p:nvPr>
        </p:nvSpPr>
        <p:spPr>
          <a:xfrm>
            <a:off x="722313" y="2180035"/>
            <a:ext cx="7772400" cy="1125140"/>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24" name="Google Shape;24;p3"/>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3"/>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3"/>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Рисунок с подписью" type="picTx">
  <p:cSld name="PICTURE_WITH_CAPTION_TEXT">
    <p:bg>
      <p:bgPr>
        <a:solidFill>
          <a:schemeClr val="dk2"/>
        </a:solidFill>
        <a:effectLst/>
      </p:bgPr>
    </p:bg>
    <p:spTree>
      <p:nvGrpSpPr>
        <p:cNvPr id="1" name="Shape 149"/>
        <p:cNvGrpSpPr/>
        <p:nvPr/>
      </p:nvGrpSpPr>
      <p:grpSpPr>
        <a:xfrm>
          <a:off x="0" y="0"/>
          <a:ext cx="0" cy="0"/>
          <a:chOff x="0" y="0"/>
          <a:chExt cx="0" cy="0"/>
        </a:xfrm>
      </p:grpSpPr>
      <p:sp>
        <p:nvSpPr>
          <p:cNvPr id="150" name="Google Shape;150;p22"/>
          <p:cNvSpPr>
            <a:spLocks noGrp="1"/>
          </p:cNvSpPr>
          <p:nvPr>
            <p:ph type="pic" idx="2"/>
          </p:nvPr>
        </p:nvSpPr>
        <p:spPr>
          <a:xfrm>
            <a:off x="1557668" y="0"/>
            <a:ext cx="7586332" cy="3419856"/>
          </a:xfrm>
          <a:prstGeom prst="rect">
            <a:avLst/>
          </a:prstGeom>
          <a:solidFill>
            <a:srgbClr val="A2B2B6"/>
          </a:solidFill>
          <a:ln>
            <a:noFill/>
          </a:ln>
        </p:spPr>
        <p:txBody>
          <a:bodyPr spcFirstLastPara="1" wrap="square" lIns="91425" tIns="45700" rIns="91425" bIns="45700" anchor="t" anchorCtr="0">
            <a:noAutofit/>
          </a:bodyPr>
          <a:lstStyle>
            <a:lvl1pPr marR="0" lvl="0" algn="l" rtl="0">
              <a:spcBef>
                <a:spcPts val="700"/>
              </a:spcBef>
              <a:spcAft>
                <a:spcPts val="0"/>
              </a:spcAft>
              <a:buClr>
                <a:schemeClr val="accent2"/>
              </a:buClr>
              <a:buSzPts val="1920"/>
              <a:buFont typeface="Noto Sans Symbols"/>
              <a:buNone/>
              <a:defRPr sz="3200" b="0" i="0" u="none" strike="noStrike" cap="none">
                <a:solidFill>
                  <a:schemeClr val="lt1"/>
                </a:solidFill>
                <a:latin typeface="Twentieth Century"/>
                <a:ea typeface="Twentieth Century"/>
                <a:cs typeface="Twentieth Century"/>
                <a:sym typeface="Twentieth Century"/>
              </a:defRPr>
            </a:lvl1pPr>
            <a:lvl2pPr marR="0" lvl="1" algn="l" rtl="0">
              <a:spcBef>
                <a:spcPts val="550"/>
              </a:spcBef>
              <a:spcAft>
                <a:spcPts val="0"/>
              </a:spcAft>
              <a:buClr>
                <a:schemeClr val="accent1"/>
              </a:buClr>
              <a:buSzPts val="1820"/>
              <a:buFont typeface="Noto Sans Symbols"/>
              <a:buChar char="🞑"/>
              <a:defRPr sz="2600" b="0" i="0" u="none" strike="noStrike" cap="none">
                <a:solidFill>
                  <a:schemeClr val="lt1"/>
                </a:solidFill>
                <a:latin typeface="Twentieth Century"/>
                <a:ea typeface="Twentieth Century"/>
                <a:cs typeface="Twentieth Century"/>
                <a:sym typeface="Twentieth Century"/>
              </a:defRPr>
            </a:lvl2pPr>
            <a:lvl3pPr marR="0" lvl="2" algn="l" rtl="0">
              <a:spcBef>
                <a:spcPts val="500"/>
              </a:spcBef>
              <a:spcAft>
                <a:spcPts val="0"/>
              </a:spcAft>
              <a:buClr>
                <a:schemeClr val="accent2"/>
              </a:buClr>
              <a:buSzPts val="1725"/>
              <a:buFont typeface="Noto Sans Symbols"/>
              <a:buChar char="■"/>
              <a:defRPr sz="2300" b="0" i="0" u="none" strike="noStrike" cap="none">
                <a:solidFill>
                  <a:schemeClr val="lt1"/>
                </a:solidFill>
                <a:latin typeface="Twentieth Century"/>
                <a:ea typeface="Twentieth Century"/>
                <a:cs typeface="Twentieth Century"/>
                <a:sym typeface="Twentieth Century"/>
              </a:defRPr>
            </a:lvl3pPr>
            <a:lvl4pPr marR="0" lvl="3" algn="l" rtl="0">
              <a:spcBef>
                <a:spcPts val="400"/>
              </a:spcBef>
              <a:spcAft>
                <a:spcPts val="0"/>
              </a:spcAft>
              <a:buClr>
                <a:schemeClr val="accent3"/>
              </a:buClr>
              <a:buSzPts val="1500"/>
              <a:buFont typeface="Noto Sans Symbols"/>
              <a:buChar char="■"/>
              <a:defRPr sz="2000" b="0" i="0" u="none" strike="noStrike" cap="none">
                <a:solidFill>
                  <a:schemeClr val="lt1"/>
                </a:solidFill>
                <a:latin typeface="Twentieth Century"/>
                <a:ea typeface="Twentieth Century"/>
                <a:cs typeface="Twentieth Century"/>
                <a:sym typeface="Twentieth Century"/>
              </a:defRPr>
            </a:lvl4pPr>
            <a:lvl5pPr marR="0" lvl="4" algn="l" rtl="0">
              <a:spcBef>
                <a:spcPts val="400"/>
              </a:spcBef>
              <a:spcAft>
                <a:spcPts val="0"/>
              </a:spcAft>
              <a:buClr>
                <a:schemeClr val="accent4"/>
              </a:buClr>
              <a:buSzPts val="1300"/>
              <a:buFont typeface="Noto Sans Symbols"/>
              <a:buChar char="■"/>
              <a:defRPr sz="2000" b="0" i="0" u="none" strike="noStrike" cap="none">
                <a:solidFill>
                  <a:schemeClr val="lt1"/>
                </a:solidFill>
                <a:latin typeface="Twentieth Century"/>
                <a:ea typeface="Twentieth Century"/>
                <a:cs typeface="Twentieth Century"/>
                <a:sym typeface="Twentieth Century"/>
              </a:defRPr>
            </a:lvl5pPr>
            <a:lvl6pPr marR="0" lvl="5" algn="l" rtl="0">
              <a:spcBef>
                <a:spcPts val="360"/>
              </a:spcBef>
              <a:spcAft>
                <a:spcPts val="0"/>
              </a:spcAft>
              <a:buClr>
                <a:schemeClr val="accent1"/>
              </a:buClr>
              <a:buSzPts val="1800"/>
              <a:buFont typeface="Noto Sans Symbols"/>
              <a:buNone/>
              <a:defRPr sz="1800" b="0" i="0" u="none" strike="noStrike" cap="none">
                <a:solidFill>
                  <a:schemeClr val="lt1"/>
                </a:solidFill>
                <a:latin typeface="Twentieth Century"/>
                <a:ea typeface="Twentieth Century"/>
                <a:cs typeface="Twentieth Century"/>
                <a:sym typeface="Twentieth Century"/>
              </a:defRPr>
            </a:lvl6pPr>
            <a:lvl7pPr marR="0" lvl="6" algn="l" rtl="0">
              <a:spcBef>
                <a:spcPts val="360"/>
              </a:spcBef>
              <a:spcAft>
                <a:spcPts val="0"/>
              </a:spcAft>
              <a:buClr>
                <a:schemeClr val="accent2"/>
              </a:buClr>
              <a:buSzPts val="1800"/>
              <a:buFont typeface="Noto Sans Symbols"/>
              <a:buChar char="▪"/>
              <a:defRPr sz="1800" b="0" i="0" u="none" strike="noStrike" cap="none">
                <a:solidFill>
                  <a:schemeClr val="lt1"/>
                </a:solidFill>
                <a:latin typeface="Twentieth Century"/>
                <a:ea typeface="Twentieth Century"/>
                <a:cs typeface="Twentieth Century"/>
                <a:sym typeface="Twentieth Century"/>
              </a:defRPr>
            </a:lvl7pPr>
            <a:lvl8pPr marR="0" lvl="7" algn="l" rtl="0">
              <a:spcBef>
                <a:spcPts val="360"/>
              </a:spcBef>
              <a:spcAft>
                <a:spcPts val="0"/>
              </a:spcAft>
              <a:buClr>
                <a:schemeClr val="accent3"/>
              </a:buClr>
              <a:buSzPts val="1800"/>
              <a:buFont typeface="Noto Sans Symbols"/>
              <a:buChar char="▪"/>
              <a:defRPr sz="1800" b="0" i="0" u="none" strike="noStrike" cap="none">
                <a:solidFill>
                  <a:schemeClr val="lt1"/>
                </a:solidFill>
                <a:latin typeface="Twentieth Century"/>
                <a:ea typeface="Twentieth Century"/>
                <a:cs typeface="Twentieth Century"/>
                <a:sym typeface="Twentieth Century"/>
              </a:defRPr>
            </a:lvl8pPr>
            <a:lvl9pPr marR="0" lvl="8" algn="l" rtl="0">
              <a:spcBef>
                <a:spcPts val="360"/>
              </a:spcBef>
              <a:spcAft>
                <a:spcPts val="0"/>
              </a:spcAft>
              <a:buClr>
                <a:schemeClr val="accent4"/>
              </a:buClr>
              <a:buSzPts val="1800"/>
              <a:buFont typeface="Noto Sans Symbols"/>
              <a:buChar char="▪"/>
              <a:defRPr sz="1800" b="0" i="0" u="none" strike="noStrike" cap="none">
                <a:solidFill>
                  <a:schemeClr val="lt1"/>
                </a:solidFill>
                <a:latin typeface="Twentieth Century"/>
                <a:ea typeface="Twentieth Century"/>
                <a:cs typeface="Twentieth Century"/>
                <a:sym typeface="Twentieth Century"/>
              </a:defRPr>
            </a:lvl9pPr>
          </a:lstStyle>
          <a:p>
            <a:endParaRPr/>
          </a:p>
        </p:txBody>
      </p:sp>
      <p:sp>
        <p:nvSpPr>
          <p:cNvPr id="151" name="Google Shape;151;p22"/>
          <p:cNvSpPr txBox="1">
            <a:spLocks noGrp="1"/>
          </p:cNvSpPr>
          <p:nvPr>
            <p:ph type="body" idx="1"/>
          </p:nvPr>
        </p:nvSpPr>
        <p:spPr>
          <a:xfrm>
            <a:off x="1600200" y="4114800"/>
            <a:ext cx="7315200" cy="514350"/>
          </a:xfrm>
          <a:prstGeom prst="rect">
            <a:avLst/>
          </a:prstGeom>
          <a:noFill/>
          <a:ln>
            <a:noFill/>
          </a:ln>
        </p:spPr>
        <p:txBody>
          <a:bodyPr spcFirstLastPara="1" wrap="square" lIns="91425" tIns="45700" rIns="91425" bIns="45700" anchor="t" anchorCtr="0">
            <a:noAutofit/>
          </a:bodyPr>
          <a:lstStyle>
            <a:lvl1pPr marL="457200" lvl="0" indent="-228600" algn="l">
              <a:spcBef>
                <a:spcPts val="700"/>
              </a:spcBef>
              <a:spcAft>
                <a:spcPts val="0"/>
              </a:spcAft>
              <a:buSzPts val="1020"/>
              <a:buFont typeface="Twentieth Century"/>
              <a:buNone/>
              <a:defRPr sz="1700"/>
            </a:lvl1pPr>
            <a:lvl2pPr marL="914400" lvl="1" indent="-228600" algn="l">
              <a:spcBef>
                <a:spcPts val="550"/>
              </a:spcBef>
              <a:spcAft>
                <a:spcPts val="0"/>
              </a:spcAft>
              <a:buSzPts val="840"/>
              <a:buFont typeface="Twentieth Century"/>
              <a:buNone/>
              <a:defRPr sz="1200"/>
            </a:lvl2pPr>
            <a:lvl3pPr marL="1371600" lvl="2" indent="-228600" algn="l">
              <a:spcBef>
                <a:spcPts val="500"/>
              </a:spcBef>
              <a:spcAft>
                <a:spcPts val="0"/>
              </a:spcAft>
              <a:buSzPts val="750"/>
              <a:buFont typeface="Twentieth Century"/>
              <a:buNone/>
              <a:defRPr sz="1000"/>
            </a:lvl3pPr>
            <a:lvl4pPr marL="1828800" lvl="3" indent="-228600" algn="l">
              <a:spcBef>
                <a:spcPts val="400"/>
              </a:spcBef>
              <a:spcAft>
                <a:spcPts val="0"/>
              </a:spcAft>
              <a:buSzPts val="675"/>
              <a:buFont typeface="Twentieth Century"/>
              <a:buNone/>
              <a:defRPr sz="900"/>
            </a:lvl4pPr>
            <a:lvl5pPr marL="2286000" lvl="4" indent="-228600" algn="l">
              <a:spcBef>
                <a:spcPts val="400"/>
              </a:spcBef>
              <a:spcAft>
                <a:spcPts val="0"/>
              </a:spcAft>
              <a:buSzPts val="585"/>
              <a:buFont typeface="Twentieth Century"/>
              <a:buNone/>
              <a:defRPr sz="900"/>
            </a:lvl5pPr>
            <a:lvl6pPr marL="2743200" lvl="5" indent="-228600" algn="l">
              <a:spcBef>
                <a:spcPts val="360"/>
              </a:spcBef>
              <a:spcAft>
                <a:spcPts val="0"/>
              </a:spcAft>
              <a:buSzPts val="1800"/>
              <a:buNone/>
              <a:defRPr/>
            </a:lvl6pPr>
            <a:lvl7pPr marL="3200400" lvl="6" indent="-342900" algn="l">
              <a:spcBef>
                <a:spcPts val="360"/>
              </a:spcBef>
              <a:spcAft>
                <a:spcPts val="0"/>
              </a:spcAft>
              <a:buSzPts val="1800"/>
              <a:buChar char="▪"/>
              <a:defRPr/>
            </a:lvl7pPr>
            <a:lvl8pPr marL="3657600" lvl="7" indent="-342900" algn="l">
              <a:spcBef>
                <a:spcPts val="360"/>
              </a:spcBef>
              <a:spcAft>
                <a:spcPts val="0"/>
              </a:spcAft>
              <a:buSzPts val="1800"/>
              <a:buChar char="▪"/>
              <a:defRPr/>
            </a:lvl8pPr>
            <a:lvl9pPr marL="4114800" lvl="8" indent="-342900" algn="l">
              <a:spcBef>
                <a:spcPts val="360"/>
              </a:spcBef>
              <a:spcAft>
                <a:spcPts val="0"/>
              </a:spcAft>
              <a:buSzPts val="1800"/>
              <a:buChar char="▪"/>
              <a:defRPr/>
            </a:lvl9pPr>
          </a:lstStyle>
          <a:p>
            <a:endParaRPr/>
          </a:p>
        </p:txBody>
      </p:sp>
      <p:sp>
        <p:nvSpPr>
          <p:cNvPr id="152" name="Google Shape;152;p22"/>
          <p:cNvSpPr/>
          <p:nvPr/>
        </p:nvSpPr>
        <p:spPr>
          <a:xfrm>
            <a:off x="-9144" y="3429000"/>
            <a:ext cx="9144000" cy="665226"/>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53" name="Google Shape;153;p22"/>
          <p:cNvSpPr/>
          <p:nvPr/>
        </p:nvSpPr>
        <p:spPr>
          <a:xfrm>
            <a:off x="-9144" y="3497580"/>
            <a:ext cx="1463040" cy="53492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54" name="Google Shape;154;p22"/>
          <p:cNvSpPr/>
          <p:nvPr/>
        </p:nvSpPr>
        <p:spPr>
          <a:xfrm>
            <a:off x="1545336" y="3490722"/>
            <a:ext cx="7589520" cy="53492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55" name="Google Shape;155;p22"/>
          <p:cNvSpPr txBox="1">
            <a:spLocks noGrp="1"/>
          </p:cNvSpPr>
          <p:nvPr>
            <p:ph type="title"/>
          </p:nvPr>
        </p:nvSpPr>
        <p:spPr>
          <a:xfrm>
            <a:off x="1600200" y="3543300"/>
            <a:ext cx="7315200" cy="457200"/>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Clr>
                <a:srgbClr val="FFFFFF"/>
              </a:buClr>
              <a:buSzPts val="2800"/>
              <a:buFont typeface="Twentieth Century"/>
              <a:buNone/>
              <a:defRPr sz="28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6" name="Google Shape;156;p22"/>
          <p:cNvSpPr/>
          <p:nvPr/>
        </p:nvSpPr>
        <p:spPr>
          <a:xfrm>
            <a:off x="1447800" y="0"/>
            <a:ext cx="100584" cy="5150358"/>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157" name="Google Shape;157;p22"/>
          <p:cNvSpPr txBox="1">
            <a:spLocks noGrp="1"/>
          </p:cNvSpPr>
          <p:nvPr>
            <p:ph type="dt" idx="10"/>
          </p:nvPr>
        </p:nvSpPr>
        <p:spPr>
          <a:xfrm>
            <a:off x="6248400" y="4686300"/>
            <a:ext cx="26670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22"/>
          <p:cNvSpPr txBox="1">
            <a:spLocks noGrp="1"/>
          </p:cNvSpPr>
          <p:nvPr>
            <p:ph type="sldNum" idx="12"/>
          </p:nvPr>
        </p:nvSpPr>
        <p:spPr>
          <a:xfrm>
            <a:off x="0" y="3500437"/>
            <a:ext cx="1447800" cy="497684"/>
          </a:xfrm>
          <a:prstGeom prst="rect">
            <a:avLst/>
          </a:prstGeom>
          <a:noFill/>
          <a:ln>
            <a:noFill/>
          </a:ln>
        </p:spPr>
        <p:txBody>
          <a:bodyPr spcFirstLastPara="1" wrap="square" lIns="91425" tIns="45700" rIns="91425" bIns="45700" anchor="ctr" anchorCtr="0">
            <a:noAutofit/>
          </a:bodyPr>
          <a:lstStyle>
            <a:lvl1pPr marL="0" lvl="0" indent="0" algn="ctr">
              <a:spcBef>
                <a:spcPts val="0"/>
              </a:spcBef>
              <a:buNone/>
              <a:defRPr sz="2800" b="1">
                <a:solidFill>
                  <a:srgbClr val="FFFFFF"/>
                </a:solidFill>
                <a:latin typeface="Calibri"/>
                <a:ea typeface="Calibri"/>
                <a:cs typeface="Calibri"/>
                <a:sym typeface="Calibri"/>
              </a:defRPr>
            </a:lvl1pPr>
            <a:lvl2pPr marL="0" lvl="1" indent="0" algn="ctr">
              <a:spcBef>
                <a:spcPts val="0"/>
              </a:spcBef>
              <a:buNone/>
              <a:defRPr sz="2800" b="1">
                <a:solidFill>
                  <a:srgbClr val="FFFFFF"/>
                </a:solidFill>
                <a:latin typeface="Calibri"/>
                <a:ea typeface="Calibri"/>
                <a:cs typeface="Calibri"/>
                <a:sym typeface="Calibri"/>
              </a:defRPr>
            </a:lvl2pPr>
            <a:lvl3pPr marL="0" lvl="2" indent="0" algn="ctr">
              <a:spcBef>
                <a:spcPts val="0"/>
              </a:spcBef>
              <a:buNone/>
              <a:defRPr sz="2800" b="1">
                <a:solidFill>
                  <a:srgbClr val="FFFFFF"/>
                </a:solidFill>
                <a:latin typeface="Calibri"/>
                <a:ea typeface="Calibri"/>
                <a:cs typeface="Calibri"/>
                <a:sym typeface="Calibri"/>
              </a:defRPr>
            </a:lvl3pPr>
            <a:lvl4pPr marL="0" lvl="3" indent="0" algn="ctr">
              <a:spcBef>
                <a:spcPts val="0"/>
              </a:spcBef>
              <a:buNone/>
              <a:defRPr sz="2800" b="1">
                <a:solidFill>
                  <a:srgbClr val="FFFFFF"/>
                </a:solidFill>
                <a:latin typeface="Calibri"/>
                <a:ea typeface="Calibri"/>
                <a:cs typeface="Calibri"/>
                <a:sym typeface="Calibri"/>
              </a:defRPr>
            </a:lvl4pPr>
            <a:lvl5pPr marL="0" lvl="4" indent="0" algn="ctr">
              <a:spcBef>
                <a:spcPts val="0"/>
              </a:spcBef>
              <a:buNone/>
              <a:defRPr sz="2800" b="1">
                <a:solidFill>
                  <a:srgbClr val="FFFFFF"/>
                </a:solidFill>
                <a:latin typeface="Calibri"/>
                <a:ea typeface="Calibri"/>
                <a:cs typeface="Calibri"/>
                <a:sym typeface="Calibri"/>
              </a:defRPr>
            </a:lvl5pPr>
            <a:lvl6pPr marL="0" lvl="5" indent="0" algn="ctr">
              <a:spcBef>
                <a:spcPts val="0"/>
              </a:spcBef>
              <a:buNone/>
              <a:defRPr sz="2800" b="1">
                <a:solidFill>
                  <a:srgbClr val="FFFFFF"/>
                </a:solidFill>
                <a:latin typeface="Calibri"/>
                <a:ea typeface="Calibri"/>
                <a:cs typeface="Calibri"/>
                <a:sym typeface="Calibri"/>
              </a:defRPr>
            </a:lvl6pPr>
            <a:lvl7pPr marL="0" lvl="6" indent="0" algn="ctr">
              <a:spcBef>
                <a:spcPts val="0"/>
              </a:spcBef>
              <a:buNone/>
              <a:defRPr sz="2800" b="1">
                <a:solidFill>
                  <a:srgbClr val="FFFFFF"/>
                </a:solidFill>
                <a:latin typeface="Calibri"/>
                <a:ea typeface="Calibri"/>
                <a:cs typeface="Calibri"/>
                <a:sym typeface="Calibri"/>
              </a:defRPr>
            </a:lvl7pPr>
            <a:lvl8pPr marL="0" lvl="7" indent="0" algn="ctr">
              <a:spcBef>
                <a:spcPts val="0"/>
              </a:spcBef>
              <a:buNone/>
              <a:defRPr sz="2800" b="1">
                <a:solidFill>
                  <a:srgbClr val="FFFFFF"/>
                </a:solidFill>
                <a:latin typeface="Calibri"/>
                <a:ea typeface="Calibri"/>
                <a:cs typeface="Calibri"/>
                <a:sym typeface="Calibri"/>
              </a:defRPr>
            </a:lvl8pPr>
            <a:lvl9pPr marL="0" lvl="8" indent="0" algn="ctr">
              <a:spcBef>
                <a:spcPts val="0"/>
              </a:spcBef>
              <a:buNone/>
              <a:defRPr sz="2800" b="1">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159" name="Google Shape;159;p22"/>
          <p:cNvSpPr txBox="1">
            <a:spLocks noGrp="1"/>
          </p:cNvSpPr>
          <p:nvPr>
            <p:ph type="ftr" idx="11"/>
          </p:nvPr>
        </p:nvSpPr>
        <p:spPr>
          <a:xfrm>
            <a:off x="1600200" y="4686156"/>
            <a:ext cx="4572000" cy="273844"/>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Заголовок и объект" type="obj">
  <p:cSld name="OBJECT">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4"/>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 name="Google Shape;30;p4"/>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4"/>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4"/>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
          <p:cNvSpPr txBox="1">
            <a:spLocks noGrp="1"/>
          </p:cNvSpPr>
          <p:nvPr>
            <p:ph type="body" idx="1"/>
          </p:nvPr>
        </p:nvSpPr>
        <p:spPr>
          <a:xfrm>
            <a:off x="457200" y="1200151"/>
            <a:ext cx="4038600" cy="3394472"/>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5"/>
          <p:cNvSpPr txBox="1">
            <a:spLocks noGrp="1"/>
          </p:cNvSpPr>
          <p:nvPr>
            <p:ph type="body" idx="2"/>
          </p:nvPr>
        </p:nvSpPr>
        <p:spPr>
          <a:xfrm>
            <a:off x="4648200" y="1200151"/>
            <a:ext cx="4038600" cy="3394472"/>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5"/>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Сравнение"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
          <p:cNvSpPr txBox="1">
            <a:spLocks noGrp="1"/>
          </p:cNvSpPr>
          <p:nvPr>
            <p:ph type="body" idx="1"/>
          </p:nvPr>
        </p:nvSpPr>
        <p:spPr>
          <a:xfrm>
            <a:off x="457200" y="1151335"/>
            <a:ext cx="4040188" cy="47982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6"/>
          <p:cNvSpPr txBox="1">
            <a:spLocks noGrp="1"/>
          </p:cNvSpPr>
          <p:nvPr>
            <p:ph type="body" idx="2"/>
          </p:nvPr>
        </p:nvSpPr>
        <p:spPr>
          <a:xfrm>
            <a:off x="457200" y="1631156"/>
            <a:ext cx="4040188" cy="2963466"/>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6"/>
          <p:cNvSpPr txBox="1">
            <a:spLocks noGrp="1"/>
          </p:cNvSpPr>
          <p:nvPr>
            <p:ph type="body" idx="3"/>
          </p:nvPr>
        </p:nvSpPr>
        <p:spPr>
          <a:xfrm>
            <a:off x="4645033" y="1151335"/>
            <a:ext cx="4041775" cy="47982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4"/>
          </p:nvPr>
        </p:nvSpPr>
        <p:spPr>
          <a:xfrm>
            <a:off x="4645033" y="1631156"/>
            <a:ext cx="4041775" cy="2963466"/>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7"/>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7"/>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7"/>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8"/>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8"/>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457219" y="204787"/>
            <a:ext cx="3008313" cy="8715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9"/>
          <p:cNvSpPr txBox="1">
            <a:spLocks noGrp="1"/>
          </p:cNvSpPr>
          <p:nvPr>
            <p:ph type="body" idx="1"/>
          </p:nvPr>
        </p:nvSpPr>
        <p:spPr>
          <a:xfrm>
            <a:off x="3575050" y="204837"/>
            <a:ext cx="5111750" cy="4389835"/>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9"/>
          <p:cNvSpPr txBox="1">
            <a:spLocks noGrp="1"/>
          </p:cNvSpPr>
          <p:nvPr>
            <p:ph type="body" idx="2"/>
          </p:nvPr>
        </p:nvSpPr>
        <p:spPr>
          <a:xfrm>
            <a:off x="457219" y="1076328"/>
            <a:ext cx="3008313" cy="3518297"/>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9"/>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9"/>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9"/>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1792288" y="3600451"/>
            <a:ext cx="5486400" cy="425054"/>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0"/>
          <p:cNvSpPr>
            <a:spLocks noGrp="1"/>
          </p:cNvSpPr>
          <p:nvPr>
            <p:ph type="pic" idx="2"/>
          </p:nvPr>
        </p:nvSpPr>
        <p:spPr>
          <a:xfrm>
            <a:off x="1792288" y="459581"/>
            <a:ext cx="5486400" cy="3086100"/>
          </a:xfrm>
          <a:prstGeom prst="rect">
            <a:avLst/>
          </a:prstGeom>
          <a:noFill/>
          <a:ln>
            <a:noFill/>
          </a:ln>
        </p:spPr>
        <p:txBody>
          <a:bodyPr spcFirstLastPara="1" wrap="square" lIns="91425" tIns="45700" rIns="91425" bIns="45700" anchor="t" anchorCtr="0">
            <a:no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1792288" y="4025552"/>
            <a:ext cx="5486400" cy="603647"/>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10"/>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0"/>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0"/>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05979"/>
            <a:ext cx="8229600" cy="85725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457200" y="1200151"/>
            <a:ext cx="8229600" cy="3394472"/>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4767264"/>
            <a:ext cx="21336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3124200" y="4767264"/>
            <a:ext cx="2895600" cy="273844"/>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6553200" y="4767264"/>
            <a:ext cx="2133600" cy="27384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body" idx="1"/>
          </p:nvPr>
        </p:nvSpPr>
        <p:spPr>
          <a:xfrm>
            <a:off x="612648" y="1352550"/>
            <a:ext cx="8153400" cy="3242310"/>
          </a:xfrm>
          <a:prstGeom prst="rect">
            <a:avLst/>
          </a:prstGeom>
          <a:noFill/>
          <a:ln>
            <a:noFill/>
          </a:ln>
        </p:spPr>
        <p:txBody>
          <a:bodyPr spcFirstLastPara="1" wrap="square" lIns="91425" tIns="45700" rIns="91425" bIns="45700" anchor="t" anchorCtr="0">
            <a:noAutofit/>
          </a:bodyPr>
          <a:lstStyle>
            <a:lvl1pPr marL="457200" marR="0" lvl="0" indent="-339090" algn="l" rtl="0">
              <a:spcBef>
                <a:spcPts val="700"/>
              </a:spcBef>
              <a:spcAft>
                <a:spcPts val="0"/>
              </a:spcAft>
              <a:buClr>
                <a:schemeClr val="accent2"/>
              </a:buClr>
              <a:buSzPts val="1740"/>
              <a:buFont typeface="Noto Sans Symbols"/>
              <a:buChar char="◻"/>
              <a:defRPr sz="2900" b="0" i="0" u="none" strike="noStrike" cap="none">
                <a:solidFill>
                  <a:schemeClr val="dk1"/>
                </a:solidFill>
                <a:latin typeface="Twentieth Century"/>
                <a:ea typeface="Twentieth Century"/>
                <a:cs typeface="Twentieth Century"/>
                <a:sym typeface="Twentieth Century"/>
              </a:defRPr>
            </a:lvl1pPr>
            <a:lvl2pPr marL="914400" marR="0" lvl="1" indent="-344169" algn="l" rtl="0">
              <a:spcBef>
                <a:spcPts val="550"/>
              </a:spcBef>
              <a:spcAft>
                <a:spcPts val="0"/>
              </a:spcAft>
              <a:buClr>
                <a:schemeClr val="accent1"/>
              </a:buClr>
              <a:buSzPts val="1820"/>
              <a:buFont typeface="Noto Sans Symbols"/>
              <a:buChar char="🞑"/>
              <a:defRPr sz="2600" b="0" i="0" u="none" strike="noStrike" cap="none">
                <a:solidFill>
                  <a:schemeClr val="dk1"/>
                </a:solidFill>
                <a:latin typeface="Twentieth Century"/>
                <a:ea typeface="Twentieth Century"/>
                <a:cs typeface="Twentieth Century"/>
                <a:sym typeface="Twentieth Century"/>
              </a:defRPr>
            </a:lvl2pPr>
            <a:lvl3pPr marL="1371600" marR="0" lvl="2" indent="-338137" algn="l" rtl="0">
              <a:spcBef>
                <a:spcPts val="500"/>
              </a:spcBef>
              <a:spcAft>
                <a:spcPts val="0"/>
              </a:spcAft>
              <a:buClr>
                <a:schemeClr val="accent2"/>
              </a:buClr>
              <a:buSzPts val="1725"/>
              <a:buFont typeface="Noto Sans Symbols"/>
              <a:buChar char="■"/>
              <a:defRPr sz="2300" b="0" i="0" u="none" strike="noStrike" cap="none">
                <a:solidFill>
                  <a:schemeClr val="dk1"/>
                </a:solidFill>
                <a:latin typeface="Twentieth Century"/>
                <a:ea typeface="Twentieth Century"/>
                <a:cs typeface="Twentieth Century"/>
                <a:sym typeface="Twentieth Century"/>
              </a:defRPr>
            </a:lvl3pPr>
            <a:lvl4pPr marL="1828800" marR="0" lvl="3" indent="-323850" algn="l" rtl="0">
              <a:spcBef>
                <a:spcPts val="400"/>
              </a:spcBef>
              <a:spcAft>
                <a:spcPts val="0"/>
              </a:spcAft>
              <a:buClr>
                <a:schemeClr val="accent3"/>
              </a:buClr>
              <a:buSzPts val="1500"/>
              <a:buFont typeface="Noto Sans Symbols"/>
              <a:buChar char="■"/>
              <a:defRPr sz="2000" b="0" i="0" u="none" strike="noStrike" cap="none">
                <a:solidFill>
                  <a:schemeClr val="dk1"/>
                </a:solidFill>
                <a:latin typeface="Twentieth Century"/>
                <a:ea typeface="Twentieth Century"/>
                <a:cs typeface="Twentieth Century"/>
                <a:sym typeface="Twentieth Century"/>
              </a:defRPr>
            </a:lvl4pPr>
            <a:lvl5pPr marL="2286000" marR="0" lvl="4" indent="-311150" algn="l" rtl="0">
              <a:spcBef>
                <a:spcPts val="400"/>
              </a:spcBef>
              <a:spcAft>
                <a:spcPts val="0"/>
              </a:spcAft>
              <a:buClr>
                <a:schemeClr val="accent4"/>
              </a:buClr>
              <a:buSzPts val="1300"/>
              <a:buFont typeface="Noto Sans Symbols"/>
              <a:buChar char="■"/>
              <a:defRPr sz="2000" b="0" i="0" u="none" strike="noStrike" cap="none">
                <a:solidFill>
                  <a:schemeClr val="dk1"/>
                </a:solidFill>
                <a:latin typeface="Twentieth Century"/>
                <a:ea typeface="Twentieth Century"/>
                <a:cs typeface="Twentieth Century"/>
                <a:sym typeface="Twentieth Century"/>
              </a:defRPr>
            </a:lvl5pPr>
            <a:lvl6pPr marL="2743200" marR="0" lvl="5" indent="-228600" algn="l" rtl="0">
              <a:spcBef>
                <a:spcPts val="360"/>
              </a:spcBef>
              <a:spcAft>
                <a:spcPts val="0"/>
              </a:spcAft>
              <a:buClr>
                <a:schemeClr val="accent1"/>
              </a:buClr>
              <a:buSzPts val="1800"/>
              <a:buFont typeface="Noto Sans Symbols"/>
              <a:buNone/>
              <a:defRPr sz="1800" b="0" i="0" u="none" strike="noStrike" cap="none">
                <a:solidFill>
                  <a:schemeClr val="dk1"/>
                </a:solidFill>
                <a:latin typeface="Twentieth Century"/>
                <a:ea typeface="Twentieth Century"/>
                <a:cs typeface="Twentieth Century"/>
                <a:sym typeface="Twentieth Century"/>
              </a:defRPr>
            </a:lvl6pPr>
            <a:lvl7pPr marL="3200400" marR="0" lvl="6" indent="-342900" algn="l" rtl="0">
              <a:spcBef>
                <a:spcPts val="360"/>
              </a:spcBef>
              <a:spcAft>
                <a:spcPts val="0"/>
              </a:spcAft>
              <a:buClr>
                <a:schemeClr val="accent2"/>
              </a:buClr>
              <a:buSzPts val="1800"/>
              <a:buFont typeface="Noto Sans Symbols"/>
              <a:buChar char="▪"/>
              <a:defRPr sz="1800" b="0" i="0" u="none" strike="noStrike" cap="none">
                <a:solidFill>
                  <a:schemeClr val="dk1"/>
                </a:solidFill>
                <a:latin typeface="Twentieth Century"/>
                <a:ea typeface="Twentieth Century"/>
                <a:cs typeface="Twentieth Century"/>
                <a:sym typeface="Twentieth Century"/>
              </a:defRPr>
            </a:lvl7pPr>
            <a:lvl8pPr marL="3657600" marR="0" lvl="7" indent="-342900" algn="l" rtl="0">
              <a:spcBef>
                <a:spcPts val="360"/>
              </a:spcBef>
              <a:spcAft>
                <a:spcPts val="0"/>
              </a:spcAft>
              <a:buClr>
                <a:schemeClr val="accent3"/>
              </a:buClr>
              <a:buSzPts val="1800"/>
              <a:buFont typeface="Noto Sans Symbols"/>
              <a:buChar char="▪"/>
              <a:defRPr sz="1800" b="0" i="0" u="none" strike="noStrike" cap="none">
                <a:solidFill>
                  <a:schemeClr val="dk1"/>
                </a:solidFill>
                <a:latin typeface="Twentieth Century"/>
                <a:ea typeface="Twentieth Century"/>
                <a:cs typeface="Twentieth Century"/>
                <a:sym typeface="Twentieth Century"/>
              </a:defRPr>
            </a:lvl8pPr>
            <a:lvl9pPr marL="4114800" marR="0" lvl="8" indent="-342900" algn="l" rtl="0">
              <a:spcBef>
                <a:spcPts val="360"/>
              </a:spcBef>
              <a:spcAft>
                <a:spcPts val="0"/>
              </a:spcAft>
              <a:buClr>
                <a:schemeClr val="accent4"/>
              </a:buClr>
              <a:buSzPts val="1800"/>
              <a:buFont typeface="Noto Sans Symbols"/>
              <a:buChar char="▪"/>
              <a:defRPr sz="18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86" name="Google Shape;86;p13"/>
          <p:cNvSpPr txBox="1">
            <a:spLocks noGrp="1"/>
          </p:cNvSpPr>
          <p:nvPr>
            <p:ph type="dt" idx="10"/>
          </p:nvPr>
        </p:nvSpPr>
        <p:spPr>
          <a:xfrm>
            <a:off x="6096000" y="4686300"/>
            <a:ext cx="2667000" cy="27384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marR="0" lvl="1"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2pPr>
            <a:lvl3pPr marR="0" lvl="2"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3pPr>
            <a:lvl4pPr marR="0" lvl="3"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4pPr>
            <a:lvl5pPr marR="0" lvl="4"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5pPr>
            <a:lvl6pPr marR="0" lvl="5"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6pPr>
            <a:lvl7pPr marR="0" lvl="6"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7pPr>
            <a:lvl8pPr marR="0" lvl="7"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8pPr>
            <a:lvl9pPr marR="0" lvl="8"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87" name="Google Shape;87;p13"/>
          <p:cNvSpPr txBox="1">
            <a:spLocks noGrp="1"/>
          </p:cNvSpPr>
          <p:nvPr>
            <p:ph type="ftr" idx="11"/>
          </p:nvPr>
        </p:nvSpPr>
        <p:spPr>
          <a:xfrm>
            <a:off x="609611" y="4686156"/>
            <a:ext cx="5421083" cy="273844"/>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1400">
                <a:solidFill>
                  <a:schemeClr val="dk2"/>
                </a:solidFill>
                <a:latin typeface="Twentieth Century"/>
                <a:ea typeface="Twentieth Century"/>
                <a:cs typeface="Twentieth Century"/>
                <a:sym typeface="Twentieth Century"/>
              </a:defRPr>
            </a:lvl1pPr>
            <a:lvl2pPr marR="0" lvl="1"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2pPr>
            <a:lvl3pPr marR="0" lvl="2"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3pPr>
            <a:lvl4pPr marR="0" lvl="3"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4pPr>
            <a:lvl5pPr marR="0" lvl="4"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5pPr>
            <a:lvl6pPr marR="0" lvl="5"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6pPr>
            <a:lvl7pPr marR="0" lvl="6"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7pPr>
            <a:lvl8pPr marR="0" lvl="7"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8pPr>
            <a:lvl9pPr marR="0" lvl="8" algn="l" rtl="0">
              <a:spcBef>
                <a:spcPts val="0"/>
              </a:spcBef>
              <a:spcAft>
                <a:spcPts val="0"/>
              </a:spcAft>
              <a:buSzPts val="1400"/>
              <a:buNone/>
              <a:defRPr sz="1800" b="0" i="0" u="none" strike="noStrike" cap="none">
                <a:solidFill>
                  <a:schemeClr val="dk1"/>
                </a:solidFill>
                <a:latin typeface="Twentieth Century"/>
                <a:ea typeface="Twentieth Century"/>
                <a:cs typeface="Twentieth Century"/>
                <a:sym typeface="Twentieth Century"/>
              </a:defRPr>
            </a:lvl9pPr>
          </a:lstStyle>
          <a:p>
            <a:endParaRPr/>
          </a:p>
        </p:txBody>
      </p:sp>
      <p:sp>
        <p:nvSpPr>
          <p:cNvPr id="88" name="Google Shape;88;p13"/>
          <p:cNvSpPr/>
          <p:nvPr/>
        </p:nvSpPr>
        <p:spPr>
          <a:xfrm>
            <a:off x="0" y="1095170"/>
            <a:ext cx="9144000" cy="24003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89" name="Google Shape;89;p13"/>
          <p:cNvSpPr/>
          <p:nvPr/>
        </p:nvSpPr>
        <p:spPr>
          <a:xfrm>
            <a:off x="0" y="1129460"/>
            <a:ext cx="533400" cy="171450"/>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90" name="Google Shape;90;p13"/>
          <p:cNvSpPr/>
          <p:nvPr/>
        </p:nvSpPr>
        <p:spPr>
          <a:xfrm>
            <a:off x="590550" y="1129460"/>
            <a:ext cx="8553450" cy="17145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Twentieth Century"/>
              <a:ea typeface="Twentieth Century"/>
              <a:cs typeface="Twentieth Century"/>
              <a:sym typeface="Twentieth Century"/>
            </a:endParaRPr>
          </a:p>
        </p:txBody>
      </p:sp>
      <p:sp>
        <p:nvSpPr>
          <p:cNvPr id="91" name="Google Shape;91;p13"/>
          <p:cNvSpPr txBox="1">
            <a:spLocks noGrp="1"/>
          </p:cNvSpPr>
          <p:nvPr>
            <p:ph type="sldNum" idx="12"/>
          </p:nvPr>
        </p:nvSpPr>
        <p:spPr>
          <a:xfrm>
            <a:off x="0" y="1123508"/>
            <a:ext cx="533400" cy="183357"/>
          </a:xfrm>
          <a:prstGeom prst="rect">
            <a:avLst/>
          </a:prstGeom>
          <a:noFill/>
          <a:ln>
            <a:noFill/>
          </a:ln>
        </p:spPr>
        <p:txBody>
          <a:bodyPr spcFirstLastPara="1" wrap="square" lIns="91425" tIns="45700" rIns="91425" bIns="45700" anchor="ctr" anchorCtr="0">
            <a:noAutofit/>
          </a:bodyPr>
          <a:lstStyle>
            <a:lvl1pPr marL="0" marR="0" lvl="0" indent="0" algn="ctr" rtl="0">
              <a:spcBef>
                <a:spcPts val="0"/>
              </a:spcBef>
              <a:buNone/>
              <a:defRPr sz="1400" b="1">
                <a:solidFill>
                  <a:srgbClr val="FFFFFF"/>
                </a:solidFill>
                <a:latin typeface="Calibri"/>
                <a:ea typeface="Calibri"/>
                <a:cs typeface="Calibri"/>
                <a:sym typeface="Calibri"/>
              </a:defRPr>
            </a:lvl1pPr>
            <a:lvl2pPr marL="0" marR="0" lvl="1" indent="0" algn="ctr" rtl="0">
              <a:spcBef>
                <a:spcPts val="0"/>
              </a:spcBef>
              <a:buNone/>
              <a:defRPr sz="1400" b="1">
                <a:solidFill>
                  <a:srgbClr val="FFFFFF"/>
                </a:solidFill>
                <a:latin typeface="Calibri"/>
                <a:ea typeface="Calibri"/>
                <a:cs typeface="Calibri"/>
                <a:sym typeface="Calibri"/>
              </a:defRPr>
            </a:lvl2pPr>
            <a:lvl3pPr marL="0" marR="0" lvl="2" indent="0" algn="ctr" rtl="0">
              <a:spcBef>
                <a:spcPts val="0"/>
              </a:spcBef>
              <a:buNone/>
              <a:defRPr sz="1400" b="1">
                <a:solidFill>
                  <a:srgbClr val="FFFFFF"/>
                </a:solidFill>
                <a:latin typeface="Calibri"/>
                <a:ea typeface="Calibri"/>
                <a:cs typeface="Calibri"/>
                <a:sym typeface="Calibri"/>
              </a:defRPr>
            </a:lvl3pPr>
            <a:lvl4pPr marL="0" marR="0" lvl="3" indent="0" algn="ctr" rtl="0">
              <a:spcBef>
                <a:spcPts val="0"/>
              </a:spcBef>
              <a:buNone/>
              <a:defRPr sz="1400" b="1">
                <a:solidFill>
                  <a:srgbClr val="FFFFFF"/>
                </a:solidFill>
                <a:latin typeface="Calibri"/>
                <a:ea typeface="Calibri"/>
                <a:cs typeface="Calibri"/>
                <a:sym typeface="Calibri"/>
              </a:defRPr>
            </a:lvl4pPr>
            <a:lvl5pPr marL="0" marR="0" lvl="4" indent="0" algn="ctr" rtl="0">
              <a:spcBef>
                <a:spcPts val="0"/>
              </a:spcBef>
              <a:buNone/>
              <a:defRPr sz="1400" b="1">
                <a:solidFill>
                  <a:srgbClr val="FFFFFF"/>
                </a:solidFill>
                <a:latin typeface="Calibri"/>
                <a:ea typeface="Calibri"/>
                <a:cs typeface="Calibri"/>
                <a:sym typeface="Calibri"/>
              </a:defRPr>
            </a:lvl5pPr>
            <a:lvl6pPr marL="0" marR="0" lvl="5" indent="0" algn="ctr" rtl="0">
              <a:spcBef>
                <a:spcPts val="0"/>
              </a:spcBef>
              <a:buNone/>
              <a:defRPr sz="1400" b="1">
                <a:solidFill>
                  <a:srgbClr val="FFFFFF"/>
                </a:solidFill>
                <a:latin typeface="Calibri"/>
                <a:ea typeface="Calibri"/>
                <a:cs typeface="Calibri"/>
                <a:sym typeface="Calibri"/>
              </a:defRPr>
            </a:lvl6pPr>
            <a:lvl7pPr marL="0" marR="0" lvl="6" indent="0" algn="ctr" rtl="0">
              <a:spcBef>
                <a:spcPts val="0"/>
              </a:spcBef>
              <a:buNone/>
              <a:defRPr sz="1400" b="1">
                <a:solidFill>
                  <a:srgbClr val="FFFFFF"/>
                </a:solidFill>
                <a:latin typeface="Calibri"/>
                <a:ea typeface="Calibri"/>
                <a:cs typeface="Calibri"/>
                <a:sym typeface="Calibri"/>
              </a:defRPr>
            </a:lvl7pPr>
            <a:lvl8pPr marL="0" marR="0" lvl="7" indent="0" algn="ctr" rtl="0">
              <a:spcBef>
                <a:spcPts val="0"/>
              </a:spcBef>
              <a:buNone/>
              <a:defRPr sz="1400" b="1">
                <a:solidFill>
                  <a:srgbClr val="FFFFFF"/>
                </a:solidFill>
                <a:latin typeface="Calibri"/>
                <a:ea typeface="Calibri"/>
                <a:cs typeface="Calibri"/>
                <a:sym typeface="Calibri"/>
              </a:defRPr>
            </a:lvl8pPr>
            <a:lvl9pPr marL="0" marR="0" lvl="8" indent="0" algn="ctr" rtl="0">
              <a:spcBef>
                <a:spcPts val="0"/>
              </a:spcBef>
              <a:buNone/>
              <a:defRPr sz="1400" b="1">
                <a:solidFill>
                  <a:srgbClr val="FFFFFF"/>
                </a:solidFill>
                <a:latin typeface="Calibri"/>
                <a:ea typeface="Calibri"/>
                <a:cs typeface="Calibri"/>
                <a:sym typeface="Calibri"/>
              </a:defRPr>
            </a:lvl9pPr>
          </a:lstStyle>
          <a:p>
            <a:pPr marL="0" lvl="0" indent="0" algn="ctr" rtl="0">
              <a:spcBef>
                <a:spcPts val="0"/>
              </a:spcBef>
              <a:spcAft>
                <a:spcPts val="0"/>
              </a:spcAft>
              <a:buNone/>
            </a:pPr>
            <a:fld id="{00000000-1234-1234-1234-123412341234}" type="slidenum">
              <a:rPr lang="ru-RU"/>
              <a:t>‹#›</a:t>
            </a:fld>
            <a:endParaRPr/>
          </a:p>
        </p:txBody>
      </p:sp>
      <p:sp>
        <p:nvSpPr>
          <p:cNvPr id="92" name="Google Shape;92;p13"/>
          <p:cNvSpPr txBox="1">
            <a:spLocks noGrp="1"/>
          </p:cNvSpPr>
          <p:nvPr>
            <p:ph type="title"/>
          </p:nvPr>
        </p:nvSpPr>
        <p:spPr>
          <a:xfrm>
            <a:off x="609600" y="118110"/>
            <a:ext cx="8153400" cy="100584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Clr>
                <a:schemeClr val="dk2"/>
              </a:buClr>
              <a:buSzPts val="4200"/>
              <a:buFont typeface="Twentieth Century"/>
              <a:buNone/>
              <a:defRPr sz="4200" b="0" i="0" u="none" strike="noStrike" cap="none">
                <a:solidFill>
                  <a:schemeClr val="dk2"/>
                </a:solidFill>
                <a:latin typeface="Twentieth Century"/>
                <a:ea typeface="Twentieth Century"/>
                <a:cs typeface="Twentieth Century"/>
                <a:sym typeface="Twentieth Centur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a:stretch/>
        </p:blipFill>
        <p:spPr>
          <a:xfrm flipH="1">
            <a:off x="572359" y="2866830"/>
            <a:ext cx="2055427" cy="1466309"/>
          </a:xfrm>
          <a:prstGeom prst="rect">
            <a:avLst/>
          </a:prstGeom>
          <a:noFill/>
          <a:ln>
            <a:noFill/>
          </a:ln>
        </p:spPr>
      </p:pic>
      <p:sp>
        <p:nvSpPr>
          <p:cNvPr id="166" name="Google Shape;166;p23"/>
          <p:cNvSpPr txBox="1"/>
          <p:nvPr/>
        </p:nvSpPr>
        <p:spPr>
          <a:xfrm>
            <a:off x="6426199" y="4748586"/>
            <a:ext cx="2133600" cy="1833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b="0" i="0" u="none" strike="noStrike" cap="none">
                <a:solidFill>
                  <a:schemeClr val="dk1"/>
                </a:solidFill>
                <a:latin typeface="Arial"/>
                <a:ea typeface="Arial"/>
                <a:cs typeface="Arial"/>
                <a:sym typeface="Arial"/>
              </a:rPr>
              <a:t>1</a:t>
            </a:fld>
            <a:endParaRPr sz="1200" b="0" i="0" u="none" strike="noStrike" cap="none">
              <a:solidFill>
                <a:schemeClr val="dk1"/>
              </a:solidFill>
              <a:latin typeface="Arial"/>
              <a:ea typeface="Arial"/>
              <a:cs typeface="Arial"/>
              <a:sym typeface="Arial"/>
            </a:endParaRPr>
          </a:p>
        </p:txBody>
      </p:sp>
      <p:sp>
        <p:nvSpPr>
          <p:cNvPr id="167" name="Google Shape;167;p23"/>
          <p:cNvSpPr txBox="1"/>
          <p:nvPr/>
        </p:nvSpPr>
        <p:spPr>
          <a:xfrm>
            <a:off x="3779915" y="4840262"/>
            <a:ext cx="3713087"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b="0" i="0" u="none" strike="noStrike" cap="none">
                <a:solidFill>
                  <a:schemeClr val="dk1"/>
                </a:solidFill>
                <a:latin typeface="Calibri"/>
                <a:ea typeface="Calibri"/>
                <a:cs typeface="Calibri"/>
                <a:sym typeface="Calibri"/>
              </a:rPr>
              <a:t>Караганда, 2015г.</a:t>
            </a:r>
            <a:endParaRPr sz="1800">
              <a:solidFill>
                <a:schemeClr val="dk1"/>
              </a:solidFill>
              <a:latin typeface="Calibri"/>
              <a:ea typeface="Calibri"/>
              <a:cs typeface="Calibri"/>
              <a:sym typeface="Calibri"/>
            </a:endParaRPr>
          </a:p>
        </p:txBody>
      </p:sp>
      <p:sp>
        <p:nvSpPr>
          <p:cNvPr id="168" name="Google Shape;168;p23"/>
          <p:cNvSpPr/>
          <p:nvPr/>
        </p:nvSpPr>
        <p:spPr>
          <a:xfrm>
            <a:off x="0" y="0"/>
            <a:ext cx="539552"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9" name="Google Shape;169;p23"/>
          <p:cNvSpPr/>
          <p:nvPr/>
        </p:nvSpPr>
        <p:spPr>
          <a:xfrm>
            <a:off x="-1" y="4748585"/>
            <a:ext cx="9177505" cy="428383"/>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23"/>
          <p:cNvSpPr/>
          <p:nvPr/>
        </p:nvSpPr>
        <p:spPr>
          <a:xfrm>
            <a:off x="0" y="4413985"/>
            <a:ext cx="9144000" cy="297998"/>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1" name="Google Shape;171;p23"/>
          <p:cNvSpPr/>
          <p:nvPr/>
        </p:nvSpPr>
        <p:spPr>
          <a:xfrm>
            <a:off x="466644" y="32626"/>
            <a:ext cx="72008" cy="51769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2" name="Google Shape;172;p23"/>
          <p:cNvSpPr/>
          <p:nvPr/>
        </p:nvSpPr>
        <p:spPr>
          <a:xfrm>
            <a:off x="11660" y="4654259"/>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3" name="Google Shape;173;p23"/>
          <p:cNvSpPr/>
          <p:nvPr/>
        </p:nvSpPr>
        <p:spPr>
          <a:xfrm>
            <a:off x="-36512" y="4346961"/>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74" name="Google Shape;174;p23"/>
          <p:cNvPicPr preferRelativeResize="0"/>
          <p:nvPr/>
        </p:nvPicPr>
        <p:blipFill rotWithShape="1">
          <a:blip r:embed="rId4">
            <a:alphaModFix/>
          </a:blip>
          <a:srcRect/>
          <a:stretch/>
        </p:blipFill>
        <p:spPr>
          <a:xfrm>
            <a:off x="7812360" y="123480"/>
            <a:ext cx="1267086" cy="804679"/>
          </a:xfrm>
          <a:prstGeom prst="rect">
            <a:avLst/>
          </a:prstGeom>
          <a:noFill/>
          <a:ln>
            <a:noFill/>
          </a:ln>
        </p:spPr>
      </p:pic>
      <p:sp>
        <p:nvSpPr>
          <p:cNvPr id="175" name="Google Shape;175;p23"/>
          <p:cNvSpPr txBox="1">
            <a:spLocks noGrp="1"/>
          </p:cNvSpPr>
          <p:nvPr>
            <p:ph type="subTitle" idx="1"/>
          </p:nvPr>
        </p:nvSpPr>
        <p:spPr>
          <a:xfrm>
            <a:off x="1189380" y="3118475"/>
            <a:ext cx="6797100" cy="6951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rgbClr val="C00000"/>
              </a:buClr>
              <a:buSzPts val="1800"/>
              <a:buNone/>
            </a:pPr>
            <a:r>
              <a:rPr lang="ru-RU" sz="1800" b="1">
                <a:solidFill>
                  <a:srgbClr val="1155CC"/>
                </a:solidFill>
                <a:latin typeface="Times New Roman"/>
                <a:ea typeface="Times New Roman"/>
                <a:cs typeface="Times New Roman"/>
                <a:sym typeface="Times New Roman"/>
              </a:rPr>
              <a:t>Жунусова Дина Шакаримовна</a:t>
            </a:r>
            <a:endParaRPr sz="1800" b="1">
              <a:solidFill>
                <a:srgbClr val="1155CC"/>
              </a:solidFill>
              <a:latin typeface="Times New Roman"/>
              <a:ea typeface="Times New Roman"/>
              <a:cs typeface="Times New Roman"/>
              <a:sym typeface="Times New Roman"/>
            </a:endParaRPr>
          </a:p>
          <a:p>
            <a:pPr marL="0" lvl="0" indent="0" algn="ctr" rtl="0">
              <a:spcBef>
                <a:spcPts val="0"/>
              </a:spcBef>
              <a:spcAft>
                <a:spcPts val="0"/>
              </a:spcAft>
              <a:buClr>
                <a:srgbClr val="C00000"/>
              </a:buClr>
              <a:buSzPts val="1800"/>
              <a:buNone/>
            </a:pPr>
            <a:r>
              <a:rPr lang="ru-RU" sz="1800" b="1">
                <a:solidFill>
                  <a:srgbClr val="1155CC"/>
                </a:solidFill>
                <a:latin typeface="Times New Roman"/>
                <a:ea typeface="Times New Roman"/>
                <a:cs typeface="Times New Roman"/>
                <a:sym typeface="Times New Roman"/>
              </a:rPr>
              <a:t>“№93 гимназия” КММ</a:t>
            </a:r>
            <a:endParaRPr sz="1800" b="1">
              <a:solidFill>
                <a:srgbClr val="1155CC"/>
              </a:solidFill>
              <a:latin typeface="Times New Roman"/>
              <a:ea typeface="Times New Roman"/>
              <a:cs typeface="Times New Roman"/>
              <a:sym typeface="Times New Roman"/>
            </a:endParaRPr>
          </a:p>
          <a:p>
            <a:pPr marL="0" lvl="0" indent="0" algn="ctr" rtl="0">
              <a:spcBef>
                <a:spcPts val="0"/>
              </a:spcBef>
              <a:spcAft>
                <a:spcPts val="0"/>
              </a:spcAft>
              <a:buClr>
                <a:srgbClr val="C00000"/>
              </a:buClr>
              <a:buSzPts val="1800"/>
              <a:buNone/>
            </a:pPr>
            <a:r>
              <a:rPr lang="ru-RU" sz="1800" b="1">
                <a:solidFill>
                  <a:srgbClr val="1155CC"/>
                </a:solidFill>
                <a:latin typeface="Times New Roman"/>
                <a:ea typeface="Times New Roman"/>
                <a:cs typeface="Times New Roman"/>
                <a:sym typeface="Times New Roman"/>
              </a:rPr>
              <a:t>физика пәнінің мұғалімі</a:t>
            </a:r>
            <a:endParaRPr sz="1800" b="1">
              <a:solidFill>
                <a:srgbClr val="1155CC"/>
              </a:solidFill>
              <a:latin typeface="Times New Roman"/>
              <a:ea typeface="Times New Roman"/>
              <a:cs typeface="Times New Roman"/>
              <a:sym typeface="Times New Roman"/>
            </a:endParaRPr>
          </a:p>
          <a:p>
            <a:pPr marL="0" lvl="0" indent="0" algn="l" rtl="0">
              <a:spcBef>
                <a:spcPts val="360"/>
              </a:spcBef>
              <a:spcAft>
                <a:spcPts val="0"/>
              </a:spcAft>
              <a:buClr>
                <a:srgbClr val="888888"/>
              </a:buClr>
              <a:buSzPts val="1800"/>
              <a:buNone/>
            </a:pPr>
            <a:endParaRPr sz="1800" b="1">
              <a:solidFill>
                <a:srgbClr val="1155CC"/>
              </a:solidFill>
            </a:endParaRPr>
          </a:p>
        </p:txBody>
      </p:sp>
      <p:sp>
        <p:nvSpPr>
          <p:cNvPr id="176" name="Google Shape;176;p23"/>
          <p:cNvSpPr txBox="1">
            <a:spLocks noGrp="1"/>
          </p:cNvSpPr>
          <p:nvPr>
            <p:ph type="ctrTitle"/>
          </p:nvPr>
        </p:nvSpPr>
        <p:spPr>
          <a:xfrm>
            <a:off x="539549" y="678575"/>
            <a:ext cx="8280900" cy="23043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002060"/>
              </a:buClr>
              <a:buSzPts val="2800"/>
              <a:buFont typeface="Calibri"/>
              <a:buNone/>
            </a:pPr>
            <a:r>
              <a:rPr lang="ru-RU" sz="2800" b="1">
                <a:solidFill>
                  <a:srgbClr val="002060"/>
                </a:solidFill>
              </a:rPr>
              <a:t/>
            </a:r>
            <a:br>
              <a:rPr lang="ru-RU" sz="2800" b="1">
                <a:solidFill>
                  <a:srgbClr val="002060"/>
                </a:solidFill>
              </a:rPr>
            </a:br>
            <a:r>
              <a:rPr lang="ru-RU" sz="2800" b="1">
                <a:solidFill>
                  <a:srgbClr val="002060"/>
                </a:solidFill>
                <a:latin typeface="Times New Roman"/>
                <a:ea typeface="Times New Roman"/>
                <a:cs typeface="Times New Roman"/>
                <a:sym typeface="Times New Roman"/>
              </a:rPr>
              <a:t>“Физика пәні бойынша оқушылардың ғылыми-жаратылыстану сауаттылығын дамытатын тапсырмаларды әзірлеу”</a:t>
            </a:r>
            <a:endParaRPr sz="2800" b="1">
              <a:solidFill>
                <a:srgbClr val="002060"/>
              </a:solidFill>
              <a:latin typeface="Times New Roman"/>
              <a:ea typeface="Times New Roman"/>
              <a:cs typeface="Times New Roman"/>
              <a:sym typeface="Times New Roman"/>
            </a:endParaRPr>
          </a:p>
          <a:p>
            <a:pPr marL="0" lvl="0" indent="0" algn="ctr" rtl="0">
              <a:spcBef>
                <a:spcPts val="0"/>
              </a:spcBef>
              <a:spcAft>
                <a:spcPts val="0"/>
              </a:spcAft>
              <a:buClr>
                <a:srgbClr val="002060"/>
              </a:buClr>
              <a:buSzPts val="2800"/>
              <a:buFont typeface="Calibri"/>
              <a:buNone/>
            </a:pPr>
            <a:r>
              <a:rPr lang="ru-RU" sz="2700" b="1" i="1">
                <a:solidFill>
                  <a:srgbClr val="3D85C6"/>
                </a:solidFill>
                <a:latin typeface="Times New Roman"/>
                <a:ea typeface="Times New Roman"/>
                <a:cs typeface="Times New Roman"/>
                <a:sym typeface="Times New Roman"/>
              </a:rPr>
              <a:t>Шеберлік сынып</a:t>
            </a:r>
            <a:endParaRPr sz="2700" b="1" i="1">
              <a:solidFill>
                <a:srgbClr val="3D85C6"/>
              </a:solidFill>
              <a:latin typeface="Times New Roman"/>
              <a:ea typeface="Times New Roman"/>
              <a:cs typeface="Times New Roman"/>
              <a:sym typeface="Times New Roman"/>
            </a:endParaRPr>
          </a:p>
          <a:p>
            <a:pPr marL="0" lvl="0" indent="0" algn="ctr" rtl="0">
              <a:spcBef>
                <a:spcPts val="0"/>
              </a:spcBef>
              <a:spcAft>
                <a:spcPts val="0"/>
              </a:spcAft>
              <a:buClr>
                <a:srgbClr val="002060"/>
              </a:buClr>
              <a:buSzPts val="2800"/>
              <a:buFont typeface="Calibri"/>
              <a:buNone/>
            </a:pPr>
            <a:endParaRPr sz="2800" b="1">
              <a:solidFill>
                <a:srgbClr val="002060"/>
              </a:solidFill>
              <a:latin typeface="Times New Roman"/>
              <a:ea typeface="Times New Roman"/>
              <a:cs typeface="Times New Roman"/>
              <a:sym typeface="Times New Roman"/>
            </a:endParaRPr>
          </a:p>
        </p:txBody>
      </p:sp>
      <p:sp>
        <p:nvSpPr>
          <p:cNvPr id="177" name="Google Shape;177;p23"/>
          <p:cNvSpPr txBox="1"/>
          <p:nvPr/>
        </p:nvSpPr>
        <p:spPr>
          <a:xfrm>
            <a:off x="3677400" y="4359200"/>
            <a:ext cx="1917600" cy="29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RU">
                <a:latin typeface="Calibri"/>
                <a:ea typeface="Calibri"/>
                <a:cs typeface="Calibri"/>
                <a:sym typeface="Calibri"/>
              </a:rPr>
              <a:t>Қарағанды,2020</a:t>
            </a:r>
            <a:endParaRPr>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2"/>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10</a:t>
            </a:fld>
            <a:endParaRPr sz="1200">
              <a:solidFill>
                <a:schemeClr val="dk1"/>
              </a:solidFill>
              <a:latin typeface="Arial"/>
              <a:ea typeface="Arial"/>
              <a:cs typeface="Arial"/>
              <a:sym typeface="Arial"/>
            </a:endParaRPr>
          </a:p>
        </p:txBody>
      </p:sp>
      <p:sp>
        <p:nvSpPr>
          <p:cNvPr id="290" name="Google Shape;290;p32"/>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1" name="Google Shape;291;p32"/>
          <p:cNvSpPr/>
          <p:nvPr/>
        </p:nvSpPr>
        <p:spPr>
          <a:xfrm>
            <a:off x="67675" y="47788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2" name="Google Shape;292;p32"/>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3" name="Google Shape;293;p32"/>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4" name="Google Shape;294;p32"/>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95" name="Google Shape;295;p32"/>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296" name="Google Shape;296;p32"/>
          <p:cNvSpPr/>
          <p:nvPr/>
        </p:nvSpPr>
        <p:spPr>
          <a:xfrm>
            <a:off x="683569" y="246151"/>
            <a:ext cx="7416900" cy="523200"/>
          </a:xfrm>
          <a:prstGeom prst="rect">
            <a:avLst/>
          </a:prstGeom>
          <a:noFill/>
          <a:ln>
            <a:noFill/>
          </a:ln>
        </p:spPr>
        <p:txBody>
          <a:bodyPr spcFirstLastPara="1" wrap="square" lIns="91425" tIns="45700" rIns="91425" bIns="45700" anchor="t" anchorCtr="0">
            <a:noAutofit/>
          </a:bodyPr>
          <a:lstStyle/>
          <a:p>
            <a:pPr marL="0" lvl="0" indent="0" algn="just" rtl="0">
              <a:spcBef>
                <a:spcPts val="0"/>
              </a:spcBef>
              <a:spcAft>
                <a:spcPts val="0"/>
              </a:spcAft>
              <a:buSzPts val="1100"/>
              <a:buNone/>
            </a:pPr>
            <a:r>
              <a:rPr lang="ru-RU" sz="1600" b="1">
                <a:solidFill>
                  <a:srgbClr val="0B5394"/>
                </a:solidFill>
                <a:latin typeface="Times New Roman"/>
                <a:ea typeface="Times New Roman"/>
                <a:cs typeface="Times New Roman"/>
                <a:sym typeface="Times New Roman"/>
              </a:rPr>
              <a:t>Кестелік әдіс</a:t>
            </a:r>
            <a:endParaRPr sz="3000" b="1">
              <a:solidFill>
                <a:srgbClr val="0B5394"/>
              </a:solidFill>
              <a:latin typeface="Times New Roman"/>
              <a:ea typeface="Times New Roman"/>
              <a:cs typeface="Times New Roman"/>
              <a:sym typeface="Times New Roman"/>
            </a:endParaRPr>
          </a:p>
        </p:txBody>
      </p:sp>
      <p:pic>
        <p:nvPicPr>
          <p:cNvPr id="297" name="Google Shape;297;p32"/>
          <p:cNvPicPr preferRelativeResize="0"/>
          <p:nvPr/>
        </p:nvPicPr>
        <p:blipFill rotWithShape="1">
          <a:blip r:embed="rId4">
            <a:alphaModFix/>
          </a:blip>
          <a:srcRect l="33467" t="10889" r="34286" b="11053"/>
          <a:stretch/>
        </p:blipFill>
        <p:spPr>
          <a:xfrm>
            <a:off x="631650" y="624150"/>
            <a:ext cx="4309318" cy="3129703"/>
          </a:xfrm>
          <a:prstGeom prst="rect">
            <a:avLst/>
          </a:prstGeom>
          <a:noFill/>
          <a:ln w="9525" cap="flat" cmpd="sng">
            <a:solidFill>
              <a:srgbClr val="0000FF"/>
            </a:solidFill>
            <a:prstDash val="solid"/>
            <a:round/>
            <a:headEnd type="none" w="sm" len="sm"/>
            <a:tailEnd type="none" w="sm" len="sm"/>
          </a:ln>
        </p:spPr>
      </p:pic>
      <p:pic>
        <p:nvPicPr>
          <p:cNvPr id="298" name="Google Shape;298;p32"/>
          <p:cNvPicPr preferRelativeResize="0"/>
          <p:nvPr/>
        </p:nvPicPr>
        <p:blipFill rotWithShape="1">
          <a:blip r:embed="rId5">
            <a:alphaModFix/>
          </a:blip>
          <a:srcRect l="34740" t="7277" r="31644" b="44560"/>
          <a:stretch/>
        </p:blipFill>
        <p:spPr>
          <a:xfrm>
            <a:off x="5290125" y="1150500"/>
            <a:ext cx="3461405" cy="2943589"/>
          </a:xfrm>
          <a:prstGeom prst="rect">
            <a:avLst/>
          </a:prstGeom>
          <a:noFill/>
          <a:ln w="9525" cap="flat" cmpd="sng">
            <a:solidFill>
              <a:srgbClr val="0000FF"/>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33"/>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4" name="Google Shape;304;p33"/>
          <p:cNvSpPr/>
          <p:nvPr/>
        </p:nvSpPr>
        <p:spPr>
          <a:xfrm>
            <a:off x="-112800" y="48550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5" name="Google Shape;305;p33"/>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6" name="Google Shape;306;p33"/>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7" name="Google Shape;307;p33"/>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08" name="Google Shape;308;p33"/>
          <p:cNvPicPr preferRelativeResize="0"/>
          <p:nvPr/>
        </p:nvPicPr>
        <p:blipFill rotWithShape="1">
          <a:blip r:embed="rId3">
            <a:alphaModFix/>
          </a:blip>
          <a:srcRect/>
          <a:stretch/>
        </p:blipFill>
        <p:spPr>
          <a:xfrm>
            <a:off x="7860236" y="32630"/>
            <a:ext cx="1247260" cy="792088"/>
          </a:xfrm>
          <a:prstGeom prst="rect">
            <a:avLst/>
          </a:prstGeom>
          <a:noFill/>
          <a:ln>
            <a:noFill/>
          </a:ln>
        </p:spPr>
      </p:pic>
      <p:sp>
        <p:nvSpPr>
          <p:cNvPr id="309" name="Google Shape;309;p33"/>
          <p:cNvSpPr/>
          <p:nvPr/>
        </p:nvSpPr>
        <p:spPr>
          <a:xfrm>
            <a:off x="750744" y="32626"/>
            <a:ext cx="7416900" cy="5232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endParaRPr sz="2400" b="1">
              <a:solidFill>
                <a:srgbClr val="C00000"/>
              </a:solidFill>
              <a:latin typeface="Calibri"/>
              <a:ea typeface="Calibri"/>
              <a:cs typeface="Calibri"/>
              <a:sym typeface="Calibri"/>
            </a:endParaRPr>
          </a:p>
        </p:txBody>
      </p:sp>
      <p:sp>
        <p:nvSpPr>
          <p:cNvPr id="310" name="Google Shape;310;p33"/>
          <p:cNvSpPr txBox="1"/>
          <p:nvPr/>
        </p:nvSpPr>
        <p:spPr>
          <a:xfrm>
            <a:off x="539700" y="289750"/>
            <a:ext cx="8077800" cy="38724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None/>
            </a:pPr>
            <a:r>
              <a:rPr lang="ru-RU" sz="2000" b="1" i="1">
                <a:solidFill>
                  <a:srgbClr val="0B5394"/>
                </a:solidFill>
                <a:highlight>
                  <a:srgbClr val="F8F9FA"/>
                </a:highlight>
                <a:latin typeface="Times New Roman"/>
                <a:ea typeface="Times New Roman"/>
                <a:cs typeface="Times New Roman"/>
                <a:sym typeface="Times New Roman"/>
              </a:rPr>
              <a:t>Графиктік әдіс</a:t>
            </a:r>
            <a:endParaRPr sz="2000" b="1" i="1">
              <a:solidFill>
                <a:srgbClr val="0B5394"/>
              </a:solidFill>
              <a:highlight>
                <a:srgbClr val="F8F9FA"/>
              </a:highlight>
              <a:latin typeface="Times New Roman"/>
              <a:ea typeface="Times New Roman"/>
              <a:cs typeface="Times New Roman"/>
              <a:sym typeface="Times New Roman"/>
            </a:endParaRPr>
          </a:p>
          <a:p>
            <a:pPr marL="0" lvl="0" indent="457200" algn="just" rtl="0">
              <a:spcBef>
                <a:spcPts val="0"/>
              </a:spcBef>
              <a:spcAft>
                <a:spcPts val="0"/>
              </a:spcAft>
              <a:buNone/>
            </a:pPr>
            <a:r>
              <a:rPr lang="ru-RU" sz="1900">
                <a:solidFill>
                  <a:srgbClr val="0B5394"/>
                </a:solidFill>
                <a:highlight>
                  <a:srgbClr val="F8F9FA"/>
                </a:highlight>
                <a:latin typeface="Times New Roman"/>
                <a:ea typeface="Times New Roman"/>
                <a:cs typeface="Times New Roman"/>
                <a:sym typeface="Times New Roman"/>
              </a:rPr>
              <a:t>Ақпарат ұсыну үшін суреттер, фотосуреттер, сызбалар, графиктер, диаграммалар және басқа графикалық материалдар ақпаратты визуалды түрде  көрсететін объектілер.қолданылады</a:t>
            </a:r>
            <a:endParaRPr sz="1900">
              <a:solidFill>
                <a:srgbClr val="0B5394"/>
              </a:solidFill>
              <a:highlight>
                <a:srgbClr val="F8F9FA"/>
              </a:highlight>
              <a:latin typeface="Times New Roman"/>
              <a:ea typeface="Times New Roman"/>
              <a:cs typeface="Times New Roman"/>
              <a:sym typeface="Times New Roman"/>
            </a:endParaRPr>
          </a:p>
          <a:p>
            <a:pPr marL="0" lvl="0" indent="457200" algn="just" rtl="0">
              <a:spcBef>
                <a:spcPts val="0"/>
              </a:spcBef>
              <a:spcAft>
                <a:spcPts val="0"/>
              </a:spcAft>
              <a:buNone/>
            </a:pPr>
            <a:r>
              <a:rPr lang="ru-RU" sz="1900">
                <a:solidFill>
                  <a:srgbClr val="0B5394"/>
                </a:solidFill>
                <a:highlight>
                  <a:srgbClr val="F8F9FA"/>
                </a:highlight>
                <a:latin typeface="Times New Roman"/>
                <a:ea typeface="Times New Roman"/>
                <a:cs typeface="Times New Roman"/>
                <a:sym typeface="Times New Roman"/>
              </a:rPr>
              <a:t>Кейбір физикалық есептерді шешудің графикалық тәсілі</a:t>
            </a:r>
            <a:endParaRPr sz="19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None/>
            </a:pPr>
            <a:r>
              <a:rPr lang="ru-RU" sz="1900">
                <a:solidFill>
                  <a:srgbClr val="0B5394"/>
                </a:solidFill>
                <a:highlight>
                  <a:srgbClr val="F8F9FA"/>
                </a:highlight>
                <a:latin typeface="Times New Roman"/>
                <a:ea typeface="Times New Roman"/>
                <a:cs typeface="Times New Roman"/>
                <a:sym typeface="Times New Roman"/>
              </a:rPr>
              <a:t>педагогикалық тұрғыдан орынды, себебі оқушы сызғышпен және лекалмен жұмыс істеу дағдыларын қалыптастырады </a:t>
            </a:r>
            <a:endParaRPr sz="19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None/>
            </a:pPr>
            <a:r>
              <a:rPr lang="ru-RU" sz="1900">
                <a:solidFill>
                  <a:srgbClr val="0B5394"/>
                </a:solidFill>
                <a:highlight>
                  <a:srgbClr val="F8F9FA"/>
                </a:highlight>
                <a:latin typeface="Times New Roman"/>
                <a:ea typeface="Times New Roman"/>
                <a:cs typeface="Times New Roman"/>
                <a:sym typeface="Times New Roman"/>
              </a:rPr>
              <a:t>(математикалық сауаттылықтары артады:координаталық торға жеке  есептеулердің нәтижелерін жазады, бағайды, нәтиженің қателік дәрежесі туралы және т. б.қажетті үлгіні таңдау тор және масштаб ).</a:t>
            </a:r>
            <a:endParaRPr sz="1900">
              <a:solidFill>
                <a:srgbClr val="0B5394"/>
              </a:solidFill>
              <a:highlight>
                <a:srgbClr val="F8F9FA"/>
              </a:highlight>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34"/>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6" name="Google Shape;316;p34"/>
          <p:cNvSpPr/>
          <p:nvPr/>
        </p:nvSpPr>
        <p:spPr>
          <a:xfrm>
            <a:off x="-112800" y="48550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7" name="Google Shape;317;p34"/>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8" name="Google Shape;318;p34"/>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9" name="Google Shape;319;p34"/>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20" name="Google Shape;320;p34"/>
          <p:cNvPicPr preferRelativeResize="0"/>
          <p:nvPr/>
        </p:nvPicPr>
        <p:blipFill rotWithShape="1">
          <a:blip r:embed="rId3">
            <a:alphaModFix/>
          </a:blip>
          <a:srcRect/>
          <a:stretch/>
        </p:blipFill>
        <p:spPr>
          <a:xfrm>
            <a:off x="7860236" y="32630"/>
            <a:ext cx="1247260" cy="792088"/>
          </a:xfrm>
          <a:prstGeom prst="rect">
            <a:avLst/>
          </a:prstGeom>
          <a:noFill/>
          <a:ln>
            <a:noFill/>
          </a:ln>
        </p:spPr>
      </p:pic>
      <p:sp>
        <p:nvSpPr>
          <p:cNvPr id="321" name="Google Shape;321;p34"/>
          <p:cNvSpPr/>
          <p:nvPr/>
        </p:nvSpPr>
        <p:spPr>
          <a:xfrm>
            <a:off x="604494" y="32626"/>
            <a:ext cx="7416900" cy="5232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ru-RU" sz="1800" b="1" i="1">
                <a:solidFill>
                  <a:srgbClr val="0B5394"/>
                </a:solidFill>
                <a:highlight>
                  <a:srgbClr val="F8F9FA"/>
                </a:highlight>
                <a:latin typeface="Times New Roman"/>
                <a:ea typeface="Times New Roman"/>
                <a:cs typeface="Times New Roman"/>
                <a:sym typeface="Times New Roman"/>
              </a:rPr>
              <a:t>Графиктік әдіс</a:t>
            </a:r>
            <a:endParaRPr sz="2500" b="1" i="1">
              <a:solidFill>
                <a:srgbClr val="0B5394"/>
              </a:solidFill>
              <a:latin typeface="Times New Roman"/>
              <a:ea typeface="Times New Roman"/>
              <a:cs typeface="Times New Roman"/>
              <a:sym typeface="Times New Roman"/>
            </a:endParaRPr>
          </a:p>
        </p:txBody>
      </p:sp>
      <p:sp>
        <p:nvSpPr>
          <p:cNvPr id="322" name="Google Shape;322;p34"/>
          <p:cNvSpPr txBox="1"/>
          <p:nvPr/>
        </p:nvSpPr>
        <p:spPr>
          <a:xfrm>
            <a:off x="539700" y="289750"/>
            <a:ext cx="7660500" cy="328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RU">
                <a:solidFill>
                  <a:srgbClr val="0B5394"/>
                </a:solidFill>
                <a:highlight>
                  <a:srgbClr val="F8F9FA"/>
                </a:highlight>
                <a:latin typeface="Times New Roman"/>
                <a:ea typeface="Times New Roman"/>
                <a:cs typeface="Times New Roman"/>
                <a:sym typeface="Times New Roman"/>
              </a:rPr>
              <a:t>Ақпарат ұсыну үшін суреттер, фотосуреттер, сызбалар, графиктер, диаграммалар және басқа графикалық материалдар ақпаратты визуалды түрде  көрсететін объектілер.қолданылады</a:t>
            </a:r>
            <a:endParaRPr>
              <a:solidFill>
                <a:srgbClr val="0B5394"/>
              </a:solidFill>
              <a:highlight>
                <a:srgbClr val="F8F9FA"/>
              </a:highlight>
              <a:latin typeface="Times New Roman"/>
              <a:ea typeface="Times New Roman"/>
              <a:cs typeface="Times New Roman"/>
              <a:sym typeface="Times New Roman"/>
            </a:endParaRPr>
          </a:p>
          <a:p>
            <a:pPr marL="0" lvl="0" indent="0" algn="l" rtl="0">
              <a:spcBef>
                <a:spcPts val="0"/>
              </a:spcBef>
              <a:spcAft>
                <a:spcPts val="0"/>
              </a:spcAft>
              <a:buNone/>
            </a:pPr>
            <a:r>
              <a:rPr lang="ru-RU">
                <a:solidFill>
                  <a:srgbClr val="0B5394"/>
                </a:solidFill>
                <a:highlight>
                  <a:srgbClr val="F8F9FA"/>
                </a:highlight>
                <a:latin typeface="Times New Roman"/>
                <a:ea typeface="Times New Roman"/>
                <a:cs typeface="Times New Roman"/>
                <a:sym typeface="Times New Roman"/>
              </a:rPr>
              <a:t>Мысалы:</a:t>
            </a:r>
            <a:endParaRPr>
              <a:solidFill>
                <a:srgbClr val="0B5394"/>
              </a:solidFill>
              <a:highlight>
                <a:srgbClr val="F8F9FA"/>
              </a:highlight>
              <a:latin typeface="Times New Roman"/>
              <a:ea typeface="Times New Roman"/>
              <a:cs typeface="Times New Roman"/>
              <a:sym typeface="Times New Roman"/>
            </a:endParaRPr>
          </a:p>
          <a:p>
            <a:pPr marL="0" lvl="0" indent="0" algn="l" rtl="0">
              <a:spcBef>
                <a:spcPts val="0"/>
              </a:spcBef>
              <a:spcAft>
                <a:spcPts val="0"/>
              </a:spcAft>
              <a:buNone/>
            </a:pPr>
            <a:endParaRPr>
              <a:latin typeface="Calibri"/>
              <a:ea typeface="Calibri"/>
              <a:cs typeface="Calibri"/>
              <a:sym typeface="Calibri"/>
            </a:endParaRPr>
          </a:p>
        </p:txBody>
      </p:sp>
      <p:pic>
        <p:nvPicPr>
          <p:cNvPr id="323" name="Google Shape;323;p34"/>
          <p:cNvPicPr preferRelativeResize="0"/>
          <p:nvPr/>
        </p:nvPicPr>
        <p:blipFill rotWithShape="1">
          <a:blip r:embed="rId4">
            <a:alphaModFix/>
          </a:blip>
          <a:srcRect l="28740" t="24456" r="25740" b="8447"/>
          <a:stretch/>
        </p:blipFill>
        <p:spPr>
          <a:xfrm>
            <a:off x="604500" y="855877"/>
            <a:ext cx="8426702" cy="3931016"/>
          </a:xfrm>
          <a:prstGeom prst="rect">
            <a:avLst/>
          </a:prstGeom>
          <a:noFill/>
          <a:ln w="28575" cap="flat" cmpd="sng">
            <a:solidFill>
              <a:srgbClr val="0B5394"/>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35"/>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9" name="Google Shape;329;p35"/>
          <p:cNvSpPr/>
          <p:nvPr/>
        </p:nvSpPr>
        <p:spPr>
          <a:xfrm>
            <a:off x="-112800" y="48550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0" name="Google Shape;330;p35"/>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1" name="Google Shape;331;p35"/>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2" name="Google Shape;332;p35"/>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33" name="Google Shape;333;p35"/>
          <p:cNvPicPr preferRelativeResize="0"/>
          <p:nvPr/>
        </p:nvPicPr>
        <p:blipFill rotWithShape="1">
          <a:blip r:embed="rId3">
            <a:alphaModFix/>
          </a:blip>
          <a:srcRect/>
          <a:stretch/>
        </p:blipFill>
        <p:spPr>
          <a:xfrm>
            <a:off x="7860236" y="32630"/>
            <a:ext cx="1247260" cy="792088"/>
          </a:xfrm>
          <a:prstGeom prst="rect">
            <a:avLst/>
          </a:prstGeom>
          <a:noFill/>
          <a:ln>
            <a:noFill/>
          </a:ln>
        </p:spPr>
      </p:pic>
      <p:sp>
        <p:nvSpPr>
          <p:cNvPr id="334" name="Google Shape;334;p35"/>
          <p:cNvSpPr txBox="1"/>
          <p:nvPr/>
        </p:nvSpPr>
        <p:spPr>
          <a:xfrm>
            <a:off x="539700" y="289750"/>
            <a:ext cx="7416900" cy="328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rgbClr val="202124"/>
              </a:solidFill>
              <a:highlight>
                <a:srgbClr val="F8F9FA"/>
              </a:highlight>
            </a:endParaRPr>
          </a:p>
          <a:p>
            <a:pPr marL="0" lvl="0" indent="0" algn="l" rtl="0">
              <a:spcBef>
                <a:spcPts val="0"/>
              </a:spcBef>
              <a:spcAft>
                <a:spcPts val="0"/>
              </a:spcAft>
              <a:buNone/>
            </a:pPr>
            <a:endParaRPr>
              <a:latin typeface="Calibri"/>
              <a:ea typeface="Calibri"/>
              <a:cs typeface="Calibri"/>
              <a:sym typeface="Calibri"/>
            </a:endParaRPr>
          </a:p>
        </p:txBody>
      </p:sp>
      <p:pic>
        <p:nvPicPr>
          <p:cNvPr id="335" name="Google Shape;335;p35"/>
          <p:cNvPicPr preferRelativeResize="0"/>
          <p:nvPr/>
        </p:nvPicPr>
        <p:blipFill rotWithShape="1">
          <a:blip r:embed="rId4">
            <a:alphaModFix/>
          </a:blip>
          <a:srcRect l="20111" t="25438" r="24379" b="44298"/>
          <a:stretch/>
        </p:blipFill>
        <p:spPr>
          <a:xfrm>
            <a:off x="539700" y="586550"/>
            <a:ext cx="8299901" cy="3555325"/>
          </a:xfrm>
          <a:prstGeom prst="rect">
            <a:avLst/>
          </a:prstGeom>
          <a:noFill/>
          <a:ln w="28575"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36"/>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1" name="Google Shape;341;p36"/>
          <p:cNvSpPr/>
          <p:nvPr/>
        </p:nvSpPr>
        <p:spPr>
          <a:xfrm>
            <a:off x="0" y="49318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2" name="Google Shape;342;p36"/>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3" name="Google Shape;343;p36"/>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4" name="Google Shape;344;p36"/>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45" name="Google Shape;345;p36"/>
          <p:cNvPicPr preferRelativeResize="0"/>
          <p:nvPr/>
        </p:nvPicPr>
        <p:blipFill rotWithShape="1">
          <a:blip r:embed="rId3">
            <a:alphaModFix/>
          </a:blip>
          <a:srcRect/>
          <a:stretch/>
        </p:blipFill>
        <p:spPr>
          <a:xfrm>
            <a:off x="7832186" y="123480"/>
            <a:ext cx="1247260" cy="792088"/>
          </a:xfrm>
          <a:prstGeom prst="rect">
            <a:avLst/>
          </a:prstGeom>
          <a:noFill/>
          <a:ln>
            <a:noFill/>
          </a:ln>
        </p:spPr>
      </p:pic>
      <p:pic>
        <p:nvPicPr>
          <p:cNvPr id="346" name="Google Shape;346;p36"/>
          <p:cNvPicPr preferRelativeResize="0"/>
          <p:nvPr/>
        </p:nvPicPr>
        <p:blipFill rotWithShape="1">
          <a:blip r:embed="rId4">
            <a:alphaModFix/>
          </a:blip>
          <a:srcRect l="23583" t="25484" r="22522" b="32482"/>
          <a:stretch/>
        </p:blipFill>
        <p:spPr>
          <a:xfrm>
            <a:off x="683575" y="236875"/>
            <a:ext cx="7629499" cy="4110075"/>
          </a:xfrm>
          <a:prstGeom prst="rect">
            <a:avLst/>
          </a:prstGeom>
          <a:noFill/>
          <a:ln w="28575" cap="flat" cmpd="sng">
            <a:solidFill>
              <a:srgbClr val="0B5394"/>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37"/>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15</a:t>
            </a:fld>
            <a:endParaRPr sz="1200">
              <a:solidFill>
                <a:schemeClr val="dk1"/>
              </a:solidFill>
              <a:latin typeface="Arial"/>
              <a:ea typeface="Arial"/>
              <a:cs typeface="Arial"/>
              <a:sym typeface="Arial"/>
            </a:endParaRPr>
          </a:p>
        </p:txBody>
      </p:sp>
      <p:sp>
        <p:nvSpPr>
          <p:cNvPr id="352" name="Google Shape;352;p37"/>
          <p:cNvSpPr txBox="1"/>
          <p:nvPr/>
        </p:nvSpPr>
        <p:spPr>
          <a:xfrm>
            <a:off x="3779915" y="4840262"/>
            <a:ext cx="37131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a:solidFill>
                  <a:schemeClr val="dk1"/>
                </a:solidFill>
                <a:latin typeface="Calibri"/>
                <a:ea typeface="Calibri"/>
                <a:cs typeface="Calibri"/>
                <a:sym typeface="Calibri"/>
              </a:rPr>
              <a:t>Караганда, 2015г.</a:t>
            </a:r>
            <a:endParaRPr sz="1800">
              <a:solidFill>
                <a:schemeClr val="dk1"/>
              </a:solidFill>
              <a:latin typeface="Calibri"/>
              <a:ea typeface="Calibri"/>
              <a:cs typeface="Calibri"/>
              <a:sym typeface="Calibri"/>
            </a:endParaRPr>
          </a:p>
        </p:txBody>
      </p:sp>
      <p:sp>
        <p:nvSpPr>
          <p:cNvPr id="353" name="Google Shape;353;p37"/>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4" name="Google Shape;354;p37"/>
          <p:cNvSpPr/>
          <p:nvPr/>
        </p:nvSpPr>
        <p:spPr>
          <a:xfrm>
            <a:off x="0" y="49318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5" name="Google Shape;355;p37"/>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6" name="Google Shape;356;p37"/>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7" name="Google Shape;357;p37"/>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8" name="Google Shape;358;p37"/>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359" name="Google Shape;359;p37"/>
          <p:cNvSpPr/>
          <p:nvPr/>
        </p:nvSpPr>
        <p:spPr>
          <a:xfrm>
            <a:off x="683575" y="246151"/>
            <a:ext cx="7416900" cy="4404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endParaRPr>
              <a:solidFill>
                <a:srgbClr val="202124"/>
              </a:solidFill>
              <a:highlight>
                <a:srgbClr val="F8F9FA"/>
              </a:highlight>
            </a:endParaRPr>
          </a:p>
          <a:p>
            <a:pPr marL="0" lvl="0" indent="0" algn="l" rtl="0">
              <a:spcBef>
                <a:spcPts val="0"/>
              </a:spcBef>
              <a:spcAft>
                <a:spcPts val="0"/>
              </a:spcAft>
              <a:buSzPts val="1100"/>
              <a:buNone/>
            </a:pPr>
            <a:endParaRPr>
              <a:solidFill>
                <a:srgbClr val="202124"/>
              </a:solidFill>
              <a:highlight>
                <a:srgbClr val="F8F9FA"/>
              </a:highlight>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Оқушылар графикалық есептерді шешу кезінде</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барлық оқушылар осы тапсырмаларды жақсы орындады, бірақ қиындықтар  болды:</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1.Балалар математикада абсцисса осі мен ординат осіне үйренеді</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х және у сияқты жазылады, ал физикада - физикалық шамалар және оларды шатастыру</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2.Қиындықты шешуді қайдан бастау керектігін білмейді, сондықтан оқушыларға графикалық есептерді шешудің үлгі алгоритмін ұсыну керек.</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3. Физика туралы білім емес, атап айтқанда қажетті материал белгілі бір тақырып бойынша есептерді шешу.</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 4.Балаларды материалды меңгертуге үйрету,физиканы түсіну үшін оларды зерттеуге қызықтыру.</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r>
              <a:rPr lang="ru-RU" sz="1700">
                <a:solidFill>
                  <a:srgbClr val="0B5394"/>
                </a:solidFill>
                <a:highlight>
                  <a:srgbClr val="F8F9FA"/>
                </a:highlight>
                <a:latin typeface="Times New Roman"/>
                <a:ea typeface="Times New Roman"/>
                <a:cs typeface="Times New Roman"/>
                <a:sym typeface="Times New Roman"/>
              </a:rPr>
              <a:t>5. Графиктен барлық деректер оқымаған. </a:t>
            </a: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SzPts val="1100"/>
              <a:buNone/>
            </a:pPr>
            <a:endParaRPr>
              <a:solidFill>
                <a:srgbClr val="202124"/>
              </a:solidFill>
              <a:highlight>
                <a:srgbClr val="F8F9FA"/>
              </a:highlight>
            </a:endParaRPr>
          </a:p>
          <a:p>
            <a:pPr marL="0" lvl="0" indent="0" algn="l" rtl="0">
              <a:spcBef>
                <a:spcPts val="0"/>
              </a:spcBef>
              <a:spcAft>
                <a:spcPts val="0"/>
              </a:spcAft>
              <a:buSzPts val="1100"/>
              <a:buNone/>
            </a:pPr>
            <a:endParaRPr sz="2100">
              <a:solidFill>
                <a:srgbClr val="202124"/>
              </a:solidFill>
              <a:highlight>
                <a:srgbClr val="F8F9FA"/>
              </a:highligh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38"/>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16</a:t>
            </a:fld>
            <a:endParaRPr sz="1200">
              <a:solidFill>
                <a:schemeClr val="dk1"/>
              </a:solidFill>
              <a:latin typeface="Arial"/>
              <a:ea typeface="Arial"/>
              <a:cs typeface="Arial"/>
              <a:sym typeface="Arial"/>
            </a:endParaRPr>
          </a:p>
        </p:txBody>
      </p:sp>
      <p:sp>
        <p:nvSpPr>
          <p:cNvPr id="365" name="Google Shape;365;p38"/>
          <p:cNvSpPr txBox="1"/>
          <p:nvPr/>
        </p:nvSpPr>
        <p:spPr>
          <a:xfrm>
            <a:off x="3779915" y="4840262"/>
            <a:ext cx="37131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a:solidFill>
                  <a:schemeClr val="dk1"/>
                </a:solidFill>
                <a:latin typeface="Calibri"/>
                <a:ea typeface="Calibri"/>
                <a:cs typeface="Calibri"/>
                <a:sym typeface="Calibri"/>
              </a:rPr>
              <a:t>Караганда, 2015г.</a:t>
            </a:r>
            <a:endParaRPr sz="1800">
              <a:solidFill>
                <a:schemeClr val="dk1"/>
              </a:solidFill>
              <a:latin typeface="Calibri"/>
              <a:ea typeface="Calibri"/>
              <a:cs typeface="Calibri"/>
              <a:sym typeface="Calibri"/>
            </a:endParaRPr>
          </a:p>
        </p:txBody>
      </p:sp>
      <p:sp>
        <p:nvSpPr>
          <p:cNvPr id="366" name="Google Shape;366;p38"/>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7" name="Google Shape;367;p38"/>
          <p:cNvSpPr/>
          <p:nvPr/>
        </p:nvSpPr>
        <p:spPr>
          <a:xfrm>
            <a:off x="0" y="49318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8" name="Google Shape;368;p38"/>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9" name="Google Shape;369;p38"/>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0" name="Google Shape;370;p38"/>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71" name="Google Shape;371;p38"/>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372" name="Google Shape;372;p38"/>
          <p:cNvSpPr txBox="1"/>
          <p:nvPr/>
        </p:nvSpPr>
        <p:spPr>
          <a:xfrm>
            <a:off x="609600" y="381000"/>
            <a:ext cx="7591200" cy="30000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None/>
            </a:pPr>
            <a:r>
              <a:rPr lang="ru-RU" sz="1700">
                <a:solidFill>
                  <a:srgbClr val="0B5394"/>
                </a:solidFill>
                <a:highlight>
                  <a:srgbClr val="F8F9FA"/>
                </a:highlight>
                <a:latin typeface="Times New Roman"/>
                <a:ea typeface="Times New Roman"/>
                <a:cs typeface="Times New Roman"/>
                <a:sym typeface="Times New Roman"/>
              </a:rPr>
              <a:t>Физика курсында графикалық әдісті қолдану барлық сыныпты маңызды болып табылады.</a:t>
            </a:r>
            <a:endParaRPr sz="1700">
              <a:solidFill>
                <a:srgbClr val="0B5394"/>
              </a:solidFill>
              <a:highlight>
                <a:srgbClr val="F8F9FA"/>
              </a:highlight>
              <a:latin typeface="Times New Roman"/>
              <a:ea typeface="Times New Roman"/>
              <a:cs typeface="Times New Roman"/>
              <a:sym typeface="Times New Roman"/>
            </a:endParaRPr>
          </a:p>
          <a:p>
            <a:pPr marL="0" lvl="0" indent="457200" algn="l" rtl="0">
              <a:spcBef>
                <a:spcPts val="0"/>
              </a:spcBef>
              <a:spcAft>
                <a:spcPts val="0"/>
              </a:spcAft>
              <a:buNone/>
            </a:pPr>
            <a:r>
              <a:rPr lang="ru-RU" sz="1700">
                <a:solidFill>
                  <a:srgbClr val="0B5394"/>
                </a:solidFill>
                <a:highlight>
                  <a:srgbClr val="F8F9FA"/>
                </a:highlight>
                <a:latin typeface="Times New Roman"/>
                <a:ea typeface="Times New Roman"/>
                <a:cs typeface="Times New Roman"/>
                <a:sym typeface="Times New Roman"/>
              </a:rPr>
              <a:t>Біреуінде кестеден алынған деректер бойынша сұраққа жауап табады. Басқа жағдайларда, керісінше, физикалық шамалардың белгілі бір тәуелділіктерін графикалық түрде көрсетіледі.</a:t>
            </a:r>
            <a:endParaRPr sz="1900">
              <a:solidFill>
                <a:srgbClr val="0B5394"/>
              </a:solidFill>
              <a:latin typeface="Times New Roman"/>
              <a:ea typeface="Times New Roman"/>
              <a:cs typeface="Times New Roman"/>
              <a:sym typeface="Times New Roman"/>
            </a:endParaRPr>
          </a:p>
        </p:txBody>
      </p:sp>
      <p:pic>
        <p:nvPicPr>
          <p:cNvPr id="373" name="Google Shape;373;p38"/>
          <p:cNvPicPr preferRelativeResize="0"/>
          <p:nvPr/>
        </p:nvPicPr>
        <p:blipFill rotWithShape="1">
          <a:blip r:embed="rId4">
            <a:alphaModFix/>
          </a:blip>
          <a:srcRect l="7473" t="41228" r="25618" b="33019"/>
          <a:stretch/>
        </p:blipFill>
        <p:spPr>
          <a:xfrm>
            <a:off x="538650" y="1928824"/>
            <a:ext cx="8503373" cy="2316349"/>
          </a:xfrm>
          <a:prstGeom prst="rect">
            <a:avLst/>
          </a:prstGeom>
          <a:noFill/>
          <a:ln w="28575" cap="flat" cmpd="sng">
            <a:solidFill>
              <a:srgbClr val="0B5394"/>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39"/>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17</a:t>
            </a:fld>
            <a:endParaRPr sz="1200">
              <a:solidFill>
                <a:schemeClr val="dk1"/>
              </a:solidFill>
              <a:latin typeface="Arial"/>
              <a:ea typeface="Arial"/>
              <a:cs typeface="Arial"/>
              <a:sym typeface="Arial"/>
            </a:endParaRPr>
          </a:p>
        </p:txBody>
      </p:sp>
      <p:sp>
        <p:nvSpPr>
          <p:cNvPr id="379" name="Google Shape;379;p39"/>
          <p:cNvSpPr txBox="1"/>
          <p:nvPr/>
        </p:nvSpPr>
        <p:spPr>
          <a:xfrm>
            <a:off x="3779915" y="4840262"/>
            <a:ext cx="37131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a:solidFill>
                  <a:schemeClr val="dk1"/>
                </a:solidFill>
                <a:latin typeface="Twentieth Century"/>
                <a:ea typeface="Twentieth Century"/>
                <a:cs typeface="Twentieth Century"/>
                <a:sym typeface="Twentieth Century"/>
              </a:rPr>
              <a:t>Караганда, 2015г.</a:t>
            </a:r>
            <a:endParaRPr sz="1800">
              <a:solidFill>
                <a:schemeClr val="dk1"/>
              </a:solidFill>
              <a:latin typeface="Twentieth Century"/>
              <a:ea typeface="Twentieth Century"/>
              <a:cs typeface="Twentieth Century"/>
              <a:sym typeface="Twentieth Century"/>
            </a:endParaRPr>
          </a:p>
        </p:txBody>
      </p:sp>
      <p:sp>
        <p:nvSpPr>
          <p:cNvPr id="380" name="Google Shape;380;p39"/>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81" name="Google Shape;381;p39"/>
          <p:cNvSpPr/>
          <p:nvPr/>
        </p:nvSpPr>
        <p:spPr>
          <a:xfrm>
            <a:off x="-1" y="4748585"/>
            <a:ext cx="9177600" cy="4284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82" name="Google Shape;382;p39"/>
          <p:cNvSpPr/>
          <p:nvPr/>
        </p:nvSpPr>
        <p:spPr>
          <a:xfrm>
            <a:off x="0" y="44139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83" name="Google Shape;383;p39"/>
          <p:cNvSpPr/>
          <p:nvPr/>
        </p:nvSpPr>
        <p:spPr>
          <a:xfrm>
            <a:off x="539552" y="32626"/>
            <a:ext cx="144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84" name="Google Shape;384;p39"/>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85" name="Google Shape;385;p39"/>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386" name="Google Shape;386;p39"/>
          <p:cNvPicPr preferRelativeResize="0"/>
          <p:nvPr/>
        </p:nvPicPr>
        <p:blipFill rotWithShape="1">
          <a:blip r:embed="rId3">
            <a:alphaModFix/>
          </a:blip>
          <a:srcRect/>
          <a:stretch/>
        </p:blipFill>
        <p:spPr>
          <a:xfrm>
            <a:off x="7912103" y="57297"/>
            <a:ext cx="1195387" cy="762000"/>
          </a:xfrm>
          <a:prstGeom prst="rect">
            <a:avLst/>
          </a:prstGeom>
          <a:noFill/>
          <a:ln>
            <a:noFill/>
          </a:ln>
        </p:spPr>
      </p:pic>
      <p:pic>
        <p:nvPicPr>
          <p:cNvPr id="387" name="Google Shape;387;p39"/>
          <p:cNvPicPr preferRelativeResize="0"/>
          <p:nvPr/>
        </p:nvPicPr>
        <p:blipFill rotWithShape="1">
          <a:blip r:embed="rId4">
            <a:alphaModFix/>
          </a:blip>
          <a:srcRect/>
          <a:stretch/>
        </p:blipFill>
        <p:spPr>
          <a:xfrm flipH="1">
            <a:off x="572359" y="2866830"/>
            <a:ext cx="2055427" cy="1466309"/>
          </a:xfrm>
          <a:prstGeom prst="rect">
            <a:avLst/>
          </a:prstGeom>
          <a:noFill/>
          <a:ln>
            <a:noFill/>
          </a:ln>
        </p:spPr>
      </p:pic>
      <p:sp>
        <p:nvSpPr>
          <p:cNvPr id="388" name="Google Shape;388;p39"/>
          <p:cNvSpPr txBox="1"/>
          <p:nvPr/>
        </p:nvSpPr>
        <p:spPr>
          <a:xfrm>
            <a:off x="914400" y="1752600"/>
            <a:ext cx="7567800" cy="3000000"/>
          </a:xfrm>
          <a:prstGeom prst="rect">
            <a:avLst/>
          </a:prstGeom>
          <a:noFill/>
          <a:ln>
            <a:noFill/>
          </a:ln>
        </p:spPr>
        <p:txBody>
          <a:bodyPr spcFirstLastPara="1" wrap="square" lIns="91425" tIns="91425" rIns="91425" bIns="91425" anchor="t" anchorCtr="0">
            <a:noAutofit/>
          </a:bodyPr>
          <a:lstStyle/>
          <a:p>
            <a:pPr marL="0" lvl="0" indent="0" algn="just" rtl="0">
              <a:spcBef>
                <a:spcPts val="0"/>
              </a:spcBef>
              <a:spcAft>
                <a:spcPts val="0"/>
              </a:spcAft>
              <a:buNone/>
            </a:pPr>
            <a:r>
              <a:rPr lang="ru-RU" sz="1900">
                <a:solidFill>
                  <a:srgbClr val="0B5394"/>
                </a:solidFill>
                <a:latin typeface="Times New Roman"/>
                <a:ea typeface="Times New Roman"/>
                <a:cs typeface="Times New Roman"/>
                <a:sym typeface="Times New Roman"/>
              </a:rPr>
              <a:t>Ғылым мен техниканың жарыса даму заманында оқушылардың физика пәніне деген қызығушылығын арттыру қиынға түседі. Бірнеше жылдан бері іс тәжірибемеоқушылардың функционалдық сауаттылғын дамытатын тапсырмаларды  қарқынды енгізіп келемін. Ондағы мақсатым оқушыларды өз бетімен жұмыстар жасауға және алған білімдерін болашақта өз қажеттеріне пайдалануға дағдыландыру</a:t>
            </a:r>
            <a:endParaRPr sz="1900">
              <a:solidFill>
                <a:srgbClr val="0B5394"/>
              </a:solidFill>
              <a:latin typeface="Times New Roman"/>
              <a:ea typeface="Times New Roman"/>
              <a:cs typeface="Times New Roman"/>
              <a:sym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40"/>
          <p:cNvSpPr txBox="1"/>
          <p:nvPr/>
        </p:nvSpPr>
        <p:spPr>
          <a:xfrm>
            <a:off x="6426199" y="4748586"/>
            <a:ext cx="2133600" cy="1833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18</a:t>
            </a:fld>
            <a:endParaRPr sz="1200">
              <a:solidFill>
                <a:schemeClr val="dk1"/>
              </a:solidFill>
              <a:latin typeface="Arial"/>
              <a:ea typeface="Arial"/>
              <a:cs typeface="Arial"/>
              <a:sym typeface="Arial"/>
            </a:endParaRPr>
          </a:p>
        </p:txBody>
      </p:sp>
      <p:sp>
        <p:nvSpPr>
          <p:cNvPr id="394" name="Google Shape;394;p40"/>
          <p:cNvSpPr txBox="1"/>
          <p:nvPr/>
        </p:nvSpPr>
        <p:spPr>
          <a:xfrm>
            <a:off x="3779915" y="4840262"/>
            <a:ext cx="3713087"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a:solidFill>
                  <a:schemeClr val="dk1"/>
                </a:solidFill>
                <a:latin typeface="Twentieth Century"/>
                <a:ea typeface="Twentieth Century"/>
                <a:cs typeface="Twentieth Century"/>
                <a:sym typeface="Twentieth Century"/>
              </a:rPr>
              <a:t>Караганда, 2015г.</a:t>
            </a:r>
            <a:endParaRPr sz="1800">
              <a:solidFill>
                <a:schemeClr val="dk1"/>
              </a:solidFill>
              <a:latin typeface="Twentieth Century"/>
              <a:ea typeface="Twentieth Century"/>
              <a:cs typeface="Twentieth Century"/>
              <a:sym typeface="Twentieth Century"/>
            </a:endParaRPr>
          </a:p>
        </p:txBody>
      </p:sp>
      <p:sp>
        <p:nvSpPr>
          <p:cNvPr id="395" name="Google Shape;395;p40"/>
          <p:cNvSpPr/>
          <p:nvPr/>
        </p:nvSpPr>
        <p:spPr>
          <a:xfrm>
            <a:off x="0" y="0"/>
            <a:ext cx="539552"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96" name="Google Shape;396;p40"/>
          <p:cNvSpPr/>
          <p:nvPr/>
        </p:nvSpPr>
        <p:spPr>
          <a:xfrm>
            <a:off x="-1" y="4748585"/>
            <a:ext cx="9177505" cy="428383"/>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97" name="Google Shape;397;p40"/>
          <p:cNvSpPr/>
          <p:nvPr/>
        </p:nvSpPr>
        <p:spPr>
          <a:xfrm>
            <a:off x="0" y="4413985"/>
            <a:ext cx="9144000" cy="297998"/>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98" name="Google Shape;398;p40"/>
          <p:cNvSpPr/>
          <p:nvPr/>
        </p:nvSpPr>
        <p:spPr>
          <a:xfrm>
            <a:off x="539552" y="32626"/>
            <a:ext cx="144016" cy="51769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399" name="Google Shape;399;p40"/>
          <p:cNvSpPr/>
          <p:nvPr/>
        </p:nvSpPr>
        <p:spPr>
          <a:xfrm>
            <a:off x="0" y="4711984"/>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sp>
        <p:nvSpPr>
          <p:cNvPr id="400" name="Google Shape;400;p40"/>
          <p:cNvSpPr/>
          <p:nvPr/>
        </p:nvSpPr>
        <p:spPr>
          <a:xfrm>
            <a:off x="-36512" y="4346961"/>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wentieth Century"/>
              <a:ea typeface="Twentieth Century"/>
              <a:cs typeface="Twentieth Century"/>
              <a:sym typeface="Twentieth Century"/>
            </a:endParaRPr>
          </a:p>
        </p:txBody>
      </p:sp>
      <p:pic>
        <p:nvPicPr>
          <p:cNvPr id="401" name="Google Shape;401;p40"/>
          <p:cNvPicPr preferRelativeResize="0"/>
          <p:nvPr/>
        </p:nvPicPr>
        <p:blipFill rotWithShape="1">
          <a:blip r:embed="rId3">
            <a:alphaModFix/>
          </a:blip>
          <a:srcRect/>
          <a:stretch/>
        </p:blipFill>
        <p:spPr>
          <a:xfrm>
            <a:off x="7912103" y="57297"/>
            <a:ext cx="1195387" cy="762000"/>
          </a:xfrm>
          <a:prstGeom prst="rect">
            <a:avLst/>
          </a:prstGeom>
          <a:noFill/>
          <a:ln>
            <a:noFill/>
          </a:ln>
        </p:spPr>
      </p:pic>
      <p:pic>
        <p:nvPicPr>
          <p:cNvPr id="402" name="Google Shape;402;p40"/>
          <p:cNvPicPr preferRelativeResize="0"/>
          <p:nvPr/>
        </p:nvPicPr>
        <p:blipFill rotWithShape="1">
          <a:blip r:embed="rId4">
            <a:alphaModFix/>
          </a:blip>
          <a:srcRect/>
          <a:stretch/>
        </p:blipFill>
        <p:spPr>
          <a:xfrm flipH="1">
            <a:off x="572359" y="2866830"/>
            <a:ext cx="2055427" cy="1466309"/>
          </a:xfrm>
          <a:prstGeom prst="rect">
            <a:avLst/>
          </a:prstGeom>
          <a:noFill/>
          <a:ln>
            <a:noFill/>
          </a:ln>
        </p:spPr>
      </p:pic>
      <p:sp>
        <p:nvSpPr>
          <p:cNvPr id="403" name="Google Shape;403;p40"/>
          <p:cNvSpPr txBox="1"/>
          <p:nvPr/>
        </p:nvSpPr>
        <p:spPr>
          <a:xfrm>
            <a:off x="1263325" y="2176975"/>
            <a:ext cx="7512300" cy="85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ru-RU" sz="4200" b="1" i="1">
                <a:solidFill>
                  <a:schemeClr val="accent1"/>
                </a:solidFill>
                <a:latin typeface="Times New Roman"/>
                <a:ea typeface="Times New Roman"/>
                <a:cs typeface="Times New Roman"/>
                <a:sym typeface="Times New Roman"/>
              </a:rPr>
              <a:t>Назарларыңызға рахмет!</a:t>
            </a:r>
            <a:endParaRPr sz="4200" b="1" i="1">
              <a:solidFill>
                <a:schemeClr val="accent1"/>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4"/>
          <p:cNvSpPr txBox="1"/>
          <p:nvPr/>
        </p:nvSpPr>
        <p:spPr>
          <a:xfrm>
            <a:off x="6426199" y="4748586"/>
            <a:ext cx="2133600" cy="1833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2</a:t>
            </a:fld>
            <a:endParaRPr sz="1200">
              <a:solidFill>
                <a:schemeClr val="dk1"/>
              </a:solidFill>
              <a:latin typeface="Arial"/>
              <a:ea typeface="Arial"/>
              <a:cs typeface="Arial"/>
              <a:sym typeface="Arial"/>
            </a:endParaRPr>
          </a:p>
        </p:txBody>
      </p:sp>
      <p:sp>
        <p:nvSpPr>
          <p:cNvPr id="183" name="Google Shape;183;p24"/>
          <p:cNvSpPr/>
          <p:nvPr/>
        </p:nvSpPr>
        <p:spPr>
          <a:xfrm>
            <a:off x="0" y="0"/>
            <a:ext cx="539552"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4" name="Google Shape;184;p24"/>
          <p:cNvSpPr/>
          <p:nvPr/>
        </p:nvSpPr>
        <p:spPr>
          <a:xfrm>
            <a:off x="0" y="47949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5" name="Google Shape;185;p24"/>
          <p:cNvSpPr/>
          <p:nvPr/>
        </p:nvSpPr>
        <p:spPr>
          <a:xfrm>
            <a:off x="466644" y="32626"/>
            <a:ext cx="72008" cy="51769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6" name="Google Shape;186;p24"/>
          <p:cNvSpPr/>
          <p:nvPr/>
        </p:nvSpPr>
        <p:spPr>
          <a:xfrm>
            <a:off x="0" y="4711984"/>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7" name="Google Shape;187;p24"/>
          <p:cNvSpPr/>
          <p:nvPr/>
        </p:nvSpPr>
        <p:spPr>
          <a:xfrm>
            <a:off x="-36512" y="4346961"/>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88" name="Google Shape;188;p24"/>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189" name="Google Shape;189;p24"/>
          <p:cNvSpPr txBox="1">
            <a:spLocks noGrp="1"/>
          </p:cNvSpPr>
          <p:nvPr>
            <p:ph type="body" idx="1"/>
          </p:nvPr>
        </p:nvSpPr>
        <p:spPr>
          <a:xfrm>
            <a:off x="679375" y="1176350"/>
            <a:ext cx="7739100" cy="3576600"/>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Clr>
                <a:schemeClr val="dk1"/>
              </a:buClr>
              <a:buSzPts val="1100"/>
              <a:buNone/>
            </a:pPr>
            <a:endParaRPr sz="1300" b="1">
              <a:solidFill>
                <a:srgbClr val="002060"/>
              </a:solidFill>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Физика сабағында функционалдық сауаттылықты дамытуды  арттыратын тапсырмаларды дайындауда қойылатын негізгі талап ҒЖС-ты бағалау. Бұл тапсырмалар дағдыларды тексеруге бағытталған, ҒЖС сипаттайтын, бірақ сонымен бірге балаларға қызықты   өмірлік жағдайларға негізделу керек.</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Оқулықтарда функционалдық сауаттылыққа арналған тапсырмалар жоқ, сондықтан оларды дайындау мұғалімге оңай болмайды. Әрине, PISA тапсырмаларына бейімдеуге болады. Тапсырмалар әдетте проблемалық материалға негізделген, мәтінді, графиктерді, кестелерді және байланысты</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сұрақтардан тұрады. Олар өз кезегінде келесі санаттарға жіктеледі:</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 сұрақтың бағалауға бағытталған шеберлігі;</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 қатысатын жаратылыстану білімінің түрі</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сұрақ;</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 контекст;</a:t>
            </a:r>
            <a:endParaRPr sz="1800">
              <a:solidFill>
                <a:srgbClr val="002060"/>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r>
              <a:rPr lang="ru-RU" sz="1800">
                <a:solidFill>
                  <a:srgbClr val="002060"/>
                </a:solidFill>
                <a:latin typeface="Times New Roman"/>
                <a:ea typeface="Times New Roman"/>
                <a:cs typeface="Times New Roman"/>
                <a:sym typeface="Times New Roman"/>
              </a:rPr>
              <a:t>• сұрақтың когнитивті деңгейі (немесе қиындық дәрежесі)</a:t>
            </a:r>
            <a:endParaRPr sz="1800" b="1">
              <a:solidFill>
                <a:srgbClr val="00206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5"/>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3</a:t>
            </a:fld>
            <a:endParaRPr sz="1200">
              <a:solidFill>
                <a:schemeClr val="dk1"/>
              </a:solidFill>
              <a:latin typeface="Arial"/>
              <a:ea typeface="Arial"/>
              <a:cs typeface="Arial"/>
              <a:sym typeface="Arial"/>
            </a:endParaRPr>
          </a:p>
        </p:txBody>
      </p:sp>
      <p:sp>
        <p:nvSpPr>
          <p:cNvPr id="195" name="Google Shape;195;p25"/>
          <p:cNvSpPr/>
          <p:nvPr/>
        </p:nvSpPr>
        <p:spPr>
          <a:xfrm>
            <a:off x="0" y="47949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6" name="Google Shape;196;p25"/>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25"/>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8" name="Google Shape;198;p25"/>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9" name="Google Shape;199;p25"/>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200" name="Google Shape;200;p25"/>
          <p:cNvSpPr txBox="1"/>
          <p:nvPr/>
        </p:nvSpPr>
        <p:spPr>
          <a:xfrm>
            <a:off x="533400" y="152400"/>
            <a:ext cx="7568700" cy="3000000"/>
          </a:xfrm>
          <a:prstGeom prst="rect">
            <a:avLst/>
          </a:prstGeom>
          <a:noFill/>
          <a:ln>
            <a:noFill/>
          </a:ln>
        </p:spPr>
        <p:txBody>
          <a:bodyPr spcFirstLastPara="1" wrap="square" lIns="91425" tIns="91425" rIns="91425" bIns="91425" anchor="t" anchorCtr="0">
            <a:noAutofit/>
          </a:bodyPr>
          <a:lstStyle/>
          <a:p>
            <a:pPr marL="0" lvl="0" indent="457200" algn="just" rtl="0">
              <a:spcBef>
                <a:spcPts val="0"/>
              </a:spcBef>
              <a:spcAft>
                <a:spcPts val="0"/>
              </a:spcAft>
              <a:buNone/>
            </a:pPr>
            <a:r>
              <a:rPr lang="ru-RU" sz="1700">
                <a:solidFill>
                  <a:srgbClr val="002060"/>
                </a:solidFill>
                <a:latin typeface="Times New Roman"/>
                <a:ea typeface="Times New Roman"/>
                <a:cs typeface="Times New Roman"/>
                <a:sym typeface="Times New Roman"/>
              </a:rPr>
              <a:t>Жұмыс барысында біздің балалар оқығандарын түсінеді ме деген сұрақ жиі қойылады. Ал біз өзімізге жауап береміз, жоқ, олар түсінбейді, бірақ олар ойлап табуды, жаңа нәрселерді түсінуді, өз ойларын айтуды, шешім қабылдауды үйренуі керек, демек мұғалім ғылыми жобалар мен шығармашылық қызметке көшуі керек.</a:t>
            </a:r>
            <a:endParaRPr sz="1700">
              <a:solidFill>
                <a:srgbClr val="002060"/>
              </a:solidFill>
              <a:latin typeface="Times New Roman"/>
              <a:ea typeface="Times New Roman"/>
              <a:cs typeface="Times New Roman"/>
              <a:sym typeface="Times New Roman"/>
            </a:endParaRPr>
          </a:p>
          <a:p>
            <a:pPr marL="0" lvl="0" indent="457200" algn="just" rtl="0">
              <a:spcBef>
                <a:spcPts val="0"/>
              </a:spcBef>
              <a:spcAft>
                <a:spcPts val="0"/>
              </a:spcAft>
              <a:buNone/>
            </a:pPr>
            <a:r>
              <a:rPr lang="ru-RU" sz="1700">
                <a:solidFill>
                  <a:srgbClr val="002060"/>
                </a:solidFill>
                <a:latin typeface="Times New Roman"/>
                <a:ea typeface="Times New Roman"/>
                <a:cs typeface="Times New Roman"/>
                <a:sym typeface="Times New Roman"/>
              </a:rPr>
              <a:t>Мысалы:7 сыныпта алғаш рет физика пәнін оқыту кезінде «Табиғат құбылыстары» атты тақырыпты түсіндіру үшін оқушыларға бір табиғи құбылыстың аясында сурет салу немесе сол құбылысты жасанды түрде (макет жасау) көрсету деген тапсырма бердім. Мысалы: бір оқушы жаңбыр жауу құбылысы туралы ақпарат жинап және сыныпта жасанды жаңбыр жауғызды. Келесі оқушы «Жанартау» құбылысын зерттеп, оның лава атқылауын макет жасау арқылы түсіндірді. «Аспан денелері. Ғаламшарлар» атты тақырыпты түсіндіру барысында оқушылар «Күн жүйесінің» макетін жасады.</a:t>
            </a:r>
            <a:endParaRPr sz="1700">
              <a:solidFill>
                <a:srgbClr val="002060"/>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6"/>
          <p:cNvSpPr txBox="1"/>
          <p:nvPr/>
        </p:nvSpPr>
        <p:spPr>
          <a:xfrm>
            <a:off x="6426199" y="4748586"/>
            <a:ext cx="2133600" cy="1833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4</a:t>
            </a:fld>
            <a:endParaRPr sz="1200">
              <a:solidFill>
                <a:schemeClr val="dk1"/>
              </a:solidFill>
              <a:latin typeface="Arial"/>
              <a:ea typeface="Arial"/>
              <a:cs typeface="Arial"/>
              <a:sym typeface="Arial"/>
            </a:endParaRPr>
          </a:p>
        </p:txBody>
      </p:sp>
      <p:sp>
        <p:nvSpPr>
          <p:cNvPr id="206" name="Google Shape;206;p26"/>
          <p:cNvSpPr/>
          <p:nvPr/>
        </p:nvSpPr>
        <p:spPr>
          <a:xfrm>
            <a:off x="0" y="0"/>
            <a:ext cx="539552"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7" name="Google Shape;207;p26"/>
          <p:cNvSpPr/>
          <p:nvPr/>
        </p:nvSpPr>
        <p:spPr>
          <a:xfrm>
            <a:off x="45125" y="4779010"/>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8" name="Google Shape;208;p26"/>
          <p:cNvSpPr/>
          <p:nvPr/>
        </p:nvSpPr>
        <p:spPr>
          <a:xfrm>
            <a:off x="112790" y="32625"/>
            <a:ext cx="4257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26"/>
          <p:cNvSpPr/>
          <p:nvPr/>
        </p:nvSpPr>
        <p:spPr>
          <a:xfrm>
            <a:off x="0" y="4711984"/>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26"/>
          <p:cNvSpPr/>
          <p:nvPr/>
        </p:nvSpPr>
        <p:spPr>
          <a:xfrm>
            <a:off x="-36512" y="4346961"/>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1" name="Google Shape;211;p26"/>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212" name="Google Shape;212;p26"/>
          <p:cNvSpPr/>
          <p:nvPr/>
        </p:nvSpPr>
        <p:spPr>
          <a:xfrm>
            <a:off x="683569" y="93751"/>
            <a:ext cx="7416900" cy="523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2000" b="1">
                <a:solidFill>
                  <a:srgbClr val="C00000"/>
                </a:solidFill>
                <a:latin typeface="Times New Roman"/>
                <a:ea typeface="Times New Roman"/>
                <a:cs typeface="Times New Roman"/>
                <a:sym typeface="Times New Roman"/>
              </a:rPr>
              <a:t>Тапсырмаларды топтастыру түрлері</a:t>
            </a:r>
            <a:endParaRPr sz="1700" b="1">
              <a:solidFill>
                <a:srgbClr val="C00000"/>
              </a:solidFill>
              <a:latin typeface="Times New Roman"/>
              <a:ea typeface="Times New Roman"/>
              <a:cs typeface="Times New Roman"/>
              <a:sym typeface="Times New Roman"/>
            </a:endParaRPr>
          </a:p>
        </p:txBody>
      </p:sp>
      <p:sp>
        <p:nvSpPr>
          <p:cNvPr id="213" name="Google Shape;213;p26"/>
          <p:cNvSpPr txBox="1">
            <a:spLocks noGrp="1"/>
          </p:cNvSpPr>
          <p:nvPr>
            <p:ph type="body" idx="1"/>
          </p:nvPr>
        </p:nvSpPr>
        <p:spPr>
          <a:xfrm>
            <a:off x="665950" y="1836149"/>
            <a:ext cx="7739100" cy="962100"/>
          </a:xfrm>
          <a:prstGeom prst="rect">
            <a:avLst/>
          </a:prstGeom>
          <a:noFill/>
          <a:ln>
            <a:noFill/>
          </a:ln>
        </p:spPr>
        <p:txBody>
          <a:bodyPr spcFirstLastPara="1" wrap="square" lIns="91425" tIns="45700" rIns="91425" bIns="45700" anchor="b" anchorCtr="0">
            <a:noAutofit/>
          </a:bodyPr>
          <a:lstStyle/>
          <a:p>
            <a:pPr marL="0" lvl="0" indent="0" algn="just" rtl="0">
              <a:spcBef>
                <a:spcPts val="0"/>
              </a:spcBef>
              <a:spcAft>
                <a:spcPts val="0"/>
              </a:spcAft>
              <a:buClr>
                <a:schemeClr val="dk1"/>
              </a:buClr>
              <a:buSzPts val="1100"/>
              <a:buNone/>
            </a:pPr>
            <a:r>
              <a:rPr lang="ru-RU" sz="1600">
                <a:solidFill>
                  <a:srgbClr val="0B5394"/>
                </a:solidFill>
                <a:latin typeface="Times New Roman"/>
                <a:ea typeface="Times New Roman"/>
                <a:cs typeface="Times New Roman"/>
                <a:sym typeface="Times New Roman"/>
              </a:rPr>
              <a:t>Мәтіндік әдіс. Ақпарат тұтас мәтін түрінде баяндалады. Мәтінге символдық белгілер мен сандық мәндер кіруі мүмкін жеке шамалар. Формулалар мәтінге жиі орналастырылады.</a:t>
            </a:r>
            <a:endParaRPr sz="1600">
              <a:solidFill>
                <a:srgbClr val="0B5394"/>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endParaRPr sz="1600" b="1">
              <a:solidFill>
                <a:srgbClr val="002060"/>
              </a:solidFill>
            </a:endParaRPr>
          </a:p>
          <a:p>
            <a:pPr marL="0" lvl="0" indent="0" algn="just" rtl="0">
              <a:spcBef>
                <a:spcPts val="0"/>
              </a:spcBef>
              <a:spcAft>
                <a:spcPts val="0"/>
              </a:spcAft>
              <a:buClr>
                <a:schemeClr val="dk1"/>
              </a:buClr>
              <a:buSzPts val="1100"/>
              <a:buNone/>
            </a:pPr>
            <a:endParaRPr sz="1600" b="1">
              <a:solidFill>
                <a:srgbClr val="002060"/>
              </a:solidFill>
            </a:endParaRPr>
          </a:p>
          <a:p>
            <a:pPr marL="0" lvl="0" indent="0" algn="just" rtl="0">
              <a:spcBef>
                <a:spcPts val="0"/>
              </a:spcBef>
              <a:spcAft>
                <a:spcPts val="0"/>
              </a:spcAft>
              <a:buClr>
                <a:schemeClr val="dk1"/>
              </a:buClr>
              <a:buSzPts val="1100"/>
              <a:buNone/>
            </a:pPr>
            <a:endParaRPr sz="1600" b="1">
              <a:solidFill>
                <a:srgbClr val="002060"/>
              </a:solidFill>
            </a:endParaRPr>
          </a:p>
          <a:p>
            <a:pPr marL="0" lvl="0" indent="0" algn="just" rtl="0">
              <a:spcBef>
                <a:spcPts val="0"/>
              </a:spcBef>
              <a:spcAft>
                <a:spcPts val="0"/>
              </a:spcAft>
              <a:buClr>
                <a:schemeClr val="dk1"/>
              </a:buClr>
              <a:buSzPts val="1100"/>
              <a:buNone/>
            </a:pPr>
            <a:endParaRPr sz="1600" b="1">
              <a:solidFill>
                <a:srgbClr val="002060"/>
              </a:solidFill>
            </a:endParaRPr>
          </a:p>
          <a:p>
            <a:pPr marL="0" lvl="0" indent="0" algn="l" rtl="0">
              <a:spcBef>
                <a:spcPts val="0"/>
              </a:spcBef>
              <a:spcAft>
                <a:spcPts val="0"/>
              </a:spcAft>
              <a:buClr>
                <a:srgbClr val="002060"/>
              </a:buClr>
              <a:buSzPts val="2000"/>
              <a:buNone/>
            </a:pPr>
            <a:endParaRPr sz="1800" b="1">
              <a:solidFill>
                <a:srgbClr val="002060"/>
              </a:solidFill>
            </a:endParaRPr>
          </a:p>
        </p:txBody>
      </p:sp>
      <p:pic>
        <p:nvPicPr>
          <p:cNvPr id="214" name="Google Shape;214;p26"/>
          <p:cNvPicPr preferRelativeResize="0"/>
          <p:nvPr/>
        </p:nvPicPr>
        <p:blipFill>
          <a:blip r:embed="rId4">
            <a:alphaModFix/>
          </a:blip>
          <a:stretch>
            <a:fillRect/>
          </a:stretch>
        </p:blipFill>
        <p:spPr>
          <a:xfrm>
            <a:off x="2288711" y="1552882"/>
            <a:ext cx="4656822" cy="279406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0" name="Google Shape;220;p27"/>
          <p:cNvPicPr preferRelativeResize="0"/>
          <p:nvPr/>
        </p:nvPicPr>
        <p:blipFill rotWithShape="1">
          <a:blip r:embed="rId3">
            <a:alphaModFix/>
          </a:blip>
          <a:srcRect/>
          <a:stretch/>
        </p:blipFill>
        <p:spPr>
          <a:xfrm flipH="1">
            <a:off x="572359" y="2866830"/>
            <a:ext cx="2055427" cy="1466309"/>
          </a:xfrm>
          <a:prstGeom prst="rect">
            <a:avLst/>
          </a:prstGeom>
          <a:noFill/>
          <a:ln>
            <a:noFill/>
          </a:ln>
        </p:spPr>
      </p:pic>
      <p:sp>
        <p:nvSpPr>
          <p:cNvPr id="221" name="Google Shape;221;p27"/>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b="0" i="0" u="none" strike="noStrike" cap="none">
                <a:solidFill>
                  <a:schemeClr val="dk1"/>
                </a:solidFill>
                <a:latin typeface="Arial"/>
                <a:ea typeface="Arial"/>
                <a:cs typeface="Arial"/>
                <a:sym typeface="Arial"/>
              </a:rPr>
              <a:t>5</a:t>
            </a:fld>
            <a:endParaRPr sz="1200" b="0" i="0" u="none" strike="noStrike" cap="none">
              <a:solidFill>
                <a:schemeClr val="dk1"/>
              </a:solidFill>
              <a:latin typeface="Arial"/>
              <a:ea typeface="Arial"/>
              <a:cs typeface="Arial"/>
              <a:sym typeface="Arial"/>
            </a:endParaRPr>
          </a:p>
        </p:txBody>
      </p:sp>
      <p:sp>
        <p:nvSpPr>
          <p:cNvPr id="222" name="Google Shape;222;p27"/>
          <p:cNvSpPr/>
          <p:nvPr/>
        </p:nvSpPr>
        <p:spPr>
          <a:xfrm>
            <a:off x="56775" y="4748573"/>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3" name="Google Shape;223;p27"/>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4" name="Google Shape;224;p27"/>
          <p:cNvSpPr/>
          <p:nvPr/>
        </p:nvSpPr>
        <p:spPr>
          <a:xfrm>
            <a:off x="11660" y="4654259"/>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25" name="Google Shape;225;p27"/>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26" name="Google Shape;226;p27"/>
          <p:cNvPicPr preferRelativeResize="0"/>
          <p:nvPr/>
        </p:nvPicPr>
        <p:blipFill rotWithShape="1">
          <a:blip r:embed="rId4">
            <a:alphaModFix/>
          </a:blip>
          <a:srcRect/>
          <a:stretch/>
        </p:blipFill>
        <p:spPr>
          <a:xfrm>
            <a:off x="7812360" y="123480"/>
            <a:ext cx="1267086" cy="804679"/>
          </a:xfrm>
          <a:prstGeom prst="rect">
            <a:avLst/>
          </a:prstGeom>
          <a:noFill/>
          <a:ln>
            <a:noFill/>
          </a:ln>
        </p:spPr>
      </p:pic>
      <p:sp>
        <p:nvSpPr>
          <p:cNvPr id="227" name="Google Shape;227;p27"/>
          <p:cNvSpPr txBox="1"/>
          <p:nvPr/>
        </p:nvSpPr>
        <p:spPr>
          <a:xfrm>
            <a:off x="191750" y="-28925"/>
            <a:ext cx="8964000" cy="4960800"/>
          </a:xfrm>
          <a:prstGeom prst="rect">
            <a:avLst/>
          </a:prstGeom>
          <a:noFill/>
          <a:ln w="9525" cap="flat" cmpd="sng">
            <a:solidFill>
              <a:srgbClr val="0000FF"/>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ru-RU" sz="1500" b="1" i="1">
                <a:solidFill>
                  <a:srgbClr val="3C78D8"/>
                </a:solidFill>
                <a:latin typeface="Calibri"/>
                <a:ea typeface="Calibri"/>
                <a:cs typeface="Calibri"/>
                <a:sym typeface="Calibri"/>
              </a:rPr>
              <a:t>Хеопс пирамидасы</a:t>
            </a:r>
            <a:endParaRPr sz="1500" b="1" i="1">
              <a:solidFill>
                <a:srgbClr val="3C78D8"/>
              </a:solidFill>
              <a:latin typeface="Calibri"/>
              <a:ea typeface="Calibri"/>
              <a:cs typeface="Calibri"/>
              <a:sym typeface="Calibri"/>
            </a:endParaRPr>
          </a:p>
          <a:p>
            <a:pPr marL="0" lvl="0" indent="457200" algn="just" rtl="0">
              <a:spcBef>
                <a:spcPts val="0"/>
              </a:spcBef>
              <a:spcAft>
                <a:spcPts val="0"/>
              </a:spcAft>
              <a:buNone/>
            </a:pPr>
            <a:r>
              <a:rPr lang="ru-RU" sz="1600">
                <a:solidFill>
                  <a:srgbClr val="0B5394"/>
                </a:solidFill>
                <a:latin typeface="Times New Roman"/>
                <a:ea typeface="Times New Roman"/>
                <a:cs typeface="Times New Roman"/>
                <a:sym typeface="Times New Roman"/>
              </a:rPr>
              <a:t>Хеопс пирамидасы- әлемдегі жеті кереметтің бірі. Осы уақытқа дейін пирамиданың </a:t>
            </a:r>
            <a:endParaRPr sz="1600">
              <a:solidFill>
                <a:srgbClr val="0B5394"/>
              </a:solidFill>
              <a:latin typeface="Times New Roman"/>
              <a:ea typeface="Times New Roman"/>
              <a:cs typeface="Times New Roman"/>
              <a:sym typeface="Times New Roman"/>
            </a:endParaRPr>
          </a:p>
          <a:p>
            <a:pPr marL="0" lvl="0" indent="457200" algn="just" rtl="0">
              <a:spcBef>
                <a:spcPts val="0"/>
              </a:spcBef>
              <a:spcAft>
                <a:spcPts val="0"/>
              </a:spcAft>
              <a:buNone/>
            </a:pPr>
            <a:r>
              <a:rPr lang="ru-RU" sz="1600">
                <a:solidFill>
                  <a:srgbClr val="0B5394"/>
                </a:solidFill>
                <a:latin typeface="Times New Roman"/>
                <a:ea typeface="Times New Roman"/>
                <a:cs typeface="Times New Roman"/>
                <a:sym typeface="Times New Roman"/>
              </a:rPr>
              <a:t>дәл қалай салынғандығы туралы көптеген сұрақтар бар.</a:t>
            </a:r>
            <a:endParaRPr sz="1600">
              <a:solidFill>
                <a:srgbClr val="0B5394"/>
              </a:solidFill>
              <a:latin typeface="Times New Roman"/>
              <a:ea typeface="Times New Roman"/>
              <a:cs typeface="Times New Roman"/>
              <a:sym typeface="Times New Roman"/>
            </a:endParaRPr>
          </a:p>
          <a:p>
            <a:pPr marL="0" lvl="0" indent="0" algn="just" rtl="0">
              <a:spcBef>
                <a:spcPts val="0"/>
              </a:spcBef>
              <a:spcAft>
                <a:spcPts val="0"/>
              </a:spcAft>
              <a:buNone/>
            </a:pPr>
            <a:r>
              <a:rPr lang="ru-RU" sz="1600">
                <a:solidFill>
                  <a:srgbClr val="0B5394"/>
                </a:solidFill>
                <a:latin typeface="Times New Roman"/>
                <a:ea typeface="Times New Roman"/>
                <a:cs typeface="Times New Roman"/>
                <a:sym typeface="Times New Roman"/>
              </a:rPr>
              <a:t>Массасы ондаған және жүздеген тонна болатын тастарды тасымалдау, көтеру және орнату оңай болған жоқ.</a:t>
            </a:r>
            <a:endParaRPr sz="1600">
              <a:solidFill>
                <a:srgbClr val="0B5394"/>
              </a:solidFill>
              <a:latin typeface="Times New Roman"/>
              <a:ea typeface="Times New Roman"/>
              <a:cs typeface="Times New Roman"/>
              <a:sym typeface="Times New Roman"/>
            </a:endParaRPr>
          </a:p>
          <a:p>
            <a:pPr marL="0" lvl="0" indent="457200" algn="just" rtl="0">
              <a:spcBef>
                <a:spcPts val="0"/>
              </a:spcBef>
              <a:spcAft>
                <a:spcPts val="0"/>
              </a:spcAft>
              <a:buNone/>
            </a:pPr>
            <a:r>
              <a:rPr lang="ru-RU" sz="1600">
                <a:solidFill>
                  <a:srgbClr val="0B5394"/>
                </a:solidFill>
                <a:latin typeface="Times New Roman"/>
                <a:ea typeface="Times New Roman"/>
                <a:cs typeface="Times New Roman"/>
                <a:sym typeface="Times New Roman"/>
              </a:rPr>
              <a:t>Тастарды көтеру үшін олар өте айлакер әдісті ойлап тапты. Құрылыс алаңының айналасына топырақтан жасалған пандустар салынды. Пирамида өсіп келе жатқанда, пандустар барлық болашақ ғимаратты қоршап тұрғандай жоғары және жоғары көтерілді.Тастар пандус бойымен жердегідей шанамен сүйреліп, өздеріне тетіктермен көмектесті. Пандустың көлбеу бұрышы өте аз болды - 5 немесе 6 градус, сондықтан пандустың ұзындығы жүздеген метрге дейін өсті. Сонымен, Хеопс пирамидасының құрылысы кезінде жоғарғы ғибадатхананы төменгі деңгеймен байланыстыратын пандус деңгей айырмашылығы 45 м-ден асып, ұзындығы 494 м, ені 4,5 м болды.2007 жылы француз сәулетшісі Жан-Пьер Худин Хеопс пирамидасын салу кезінде ежелгі египеттік инженерлер сыртқы және ішкі пандустар мен туннельдер жүйесін қолданды деп ұсынды. Уден сыртқы пандустардың көмегімен тек төменгі, 43 метрлік бөлік тұрғызылды деп санайды (Хеопс пирамидасының жалпы биіктігі 146 метр). Қалған блоктарды көтеру және орнату үшін спиральда орналасқан ішкі пандустар жүйесі қолданылды. Ол үшін мысырлықтар сыртқы пандустарды бөлшектеп, ішке алып кірді. Сәулетші 1986 жылы Хеопс пирамидасының қалыңдығынан табылған қуыстар пандустар біртіндеп бұрылып жатқан тоннельдер екеніне сенімді.</a:t>
            </a:r>
            <a:endParaRPr sz="1600">
              <a:solidFill>
                <a:srgbClr val="0B5394"/>
              </a:solidFill>
              <a:latin typeface="Times New Roman"/>
              <a:ea typeface="Times New Roman"/>
              <a:cs typeface="Times New Roman"/>
              <a:sym typeface="Times New Roman"/>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Google Shape;233;p28"/>
          <p:cNvPicPr preferRelativeResize="0"/>
          <p:nvPr/>
        </p:nvPicPr>
        <p:blipFill rotWithShape="1">
          <a:blip r:embed="rId3">
            <a:alphaModFix/>
          </a:blip>
          <a:srcRect/>
          <a:stretch/>
        </p:blipFill>
        <p:spPr>
          <a:xfrm flipH="1">
            <a:off x="572359" y="2866830"/>
            <a:ext cx="2055427" cy="1466309"/>
          </a:xfrm>
          <a:prstGeom prst="rect">
            <a:avLst/>
          </a:prstGeom>
          <a:noFill/>
          <a:ln>
            <a:noFill/>
          </a:ln>
        </p:spPr>
      </p:pic>
      <p:sp>
        <p:nvSpPr>
          <p:cNvPr id="234" name="Google Shape;234;p28"/>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b="0" i="0" u="none" strike="noStrike" cap="none">
                <a:solidFill>
                  <a:schemeClr val="dk1"/>
                </a:solidFill>
                <a:latin typeface="Arial"/>
                <a:ea typeface="Arial"/>
                <a:cs typeface="Arial"/>
                <a:sym typeface="Arial"/>
              </a:rPr>
              <a:t>6</a:t>
            </a:fld>
            <a:endParaRPr sz="1200" b="0" i="0" u="none" strike="noStrike" cap="none">
              <a:solidFill>
                <a:schemeClr val="dk1"/>
              </a:solidFill>
              <a:latin typeface="Arial"/>
              <a:ea typeface="Arial"/>
              <a:cs typeface="Arial"/>
              <a:sym typeface="Arial"/>
            </a:endParaRPr>
          </a:p>
        </p:txBody>
      </p:sp>
      <p:sp>
        <p:nvSpPr>
          <p:cNvPr id="235" name="Google Shape;235;p28"/>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6" name="Google Shape;236;p28"/>
          <p:cNvSpPr/>
          <p:nvPr/>
        </p:nvSpPr>
        <p:spPr>
          <a:xfrm>
            <a:off x="11660" y="4654259"/>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7" name="Google Shape;237;p28"/>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38" name="Google Shape;238;p28"/>
          <p:cNvPicPr preferRelativeResize="0"/>
          <p:nvPr/>
        </p:nvPicPr>
        <p:blipFill rotWithShape="1">
          <a:blip r:embed="rId4">
            <a:alphaModFix/>
          </a:blip>
          <a:srcRect/>
          <a:stretch/>
        </p:blipFill>
        <p:spPr>
          <a:xfrm>
            <a:off x="7812360" y="123480"/>
            <a:ext cx="1267086" cy="804679"/>
          </a:xfrm>
          <a:prstGeom prst="rect">
            <a:avLst/>
          </a:prstGeom>
          <a:noFill/>
          <a:ln>
            <a:noFill/>
          </a:ln>
        </p:spPr>
      </p:pic>
      <p:sp>
        <p:nvSpPr>
          <p:cNvPr id="239" name="Google Shape;239;p28"/>
          <p:cNvSpPr txBox="1"/>
          <p:nvPr/>
        </p:nvSpPr>
        <p:spPr>
          <a:xfrm>
            <a:off x="381000" y="228600"/>
            <a:ext cx="4243500" cy="4489200"/>
          </a:xfrm>
          <a:prstGeom prst="rect">
            <a:avLst/>
          </a:prstGeom>
          <a:noFill/>
          <a:ln w="9525" cap="flat" cmpd="sng">
            <a:solidFill>
              <a:srgbClr val="4A86E8"/>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ru-RU" sz="1900">
                <a:solidFill>
                  <a:srgbClr val="0B5394"/>
                </a:solidFill>
                <a:latin typeface="Times New Roman"/>
                <a:ea typeface="Times New Roman"/>
                <a:cs typeface="Times New Roman"/>
                <a:sym typeface="Times New Roman"/>
              </a:rPr>
              <a:t>Т</a:t>
            </a:r>
            <a:r>
              <a:rPr lang="ru-RU" sz="2000">
                <a:solidFill>
                  <a:srgbClr val="0B5394"/>
                </a:solidFill>
                <a:latin typeface="Times New Roman"/>
                <a:ea typeface="Times New Roman"/>
                <a:cs typeface="Times New Roman"/>
                <a:sym typeface="Times New Roman"/>
              </a:rPr>
              <a:t>апсырмалар</a:t>
            </a:r>
            <a:endParaRPr sz="20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2000">
                <a:solidFill>
                  <a:srgbClr val="0B5394"/>
                </a:solidFill>
                <a:latin typeface="Times New Roman"/>
                <a:ea typeface="Times New Roman"/>
                <a:cs typeface="Times New Roman"/>
                <a:sym typeface="Times New Roman"/>
              </a:rPr>
              <a:t>1.Пандус қарапайым механизмдердің қай түріне жатады?</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1) жылжымалы блок</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2) бекітілген блок</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3) рычаг</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4) көлбеу жазықтық</a:t>
            </a:r>
            <a:endParaRPr sz="20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2000">
                <a:solidFill>
                  <a:srgbClr val="0B5394"/>
                </a:solidFill>
                <a:latin typeface="Times New Roman"/>
                <a:ea typeface="Times New Roman"/>
                <a:cs typeface="Times New Roman"/>
                <a:sym typeface="Times New Roman"/>
              </a:rPr>
              <a:t> 2. Пандустарға кіреді</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1) тұрғын үйлердегі жүк лифті</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2) көтергіш кран</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3) құдықтан су көтеруге арналған қақпа</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4) автомобильдердің кіруіне арналған көлбеу жазықтық</a:t>
            </a:r>
            <a:endParaRPr sz="2000">
              <a:solidFill>
                <a:srgbClr val="0B5394"/>
              </a:solidFill>
              <a:latin typeface="Times New Roman"/>
              <a:ea typeface="Times New Roman"/>
              <a:cs typeface="Times New Roman"/>
              <a:sym typeface="Times New Roman"/>
            </a:endParaRPr>
          </a:p>
        </p:txBody>
      </p:sp>
      <p:sp>
        <p:nvSpPr>
          <p:cNvPr id="240" name="Google Shape;240;p28"/>
          <p:cNvSpPr txBox="1"/>
          <p:nvPr/>
        </p:nvSpPr>
        <p:spPr>
          <a:xfrm>
            <a:off x="4477750" y="609350"/>
            <a:ext cx="3643200" cy="3804600"/>
          </a:xfrm>
          <a:prstGeom prst="rect">
            <a:avLst/>
          </a:prstGeom>
          <a:noFill/>
          <a:ln w="9525" cap="flat" cmpd="sng">
            <a:solidFill>
              <a:srgbClr val="0000FF"/>
            </a:solidFill>
            <a:prstDash val="solid"/>
            <a:round/>
            <a:headEnd type="none" w="sm" len="sm"/>
            <a:tailEnd type="none" w="sm" len="sm"/>
          </a:ln>
        </p:spPr>
        <p:txBody>
          <a:bodyPr spcFirstLastPara="1" wrap="square" lIns="91425" tIns="91425" rIns="91425" bIns="91425" anchor="t" anchorCtr="0">
            <a:noAutofit/>
          </a:bodyPr>
          <a:lstStyle/>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3.Егер біз үйкелісті ескермейтін болсақ, Хеопс пирамидасын салу кезінде жоғарғы ғибадатхананы төменгімен айланыстыратын пандус ……. мүмкіндік берді</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1) шамамен 11 есе күшті</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2) 100 есе тиімді</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3) пайдалану кезінде шамамен 11 есе</a:t>
            </a:r>
            <a:endParaRPr sz="2000">
              <a:solidFill>
                <a:srgbClr val="0B5394"/>
              </a:solidFill>
              <a:latin typeface="Times New Roman"/>
              <a:ea typeface="Times New Roman"/>
              <a:cs typeface="Times New Roman"/>
              <a:sym typeface="Times New Roman"/>
            </a:endParaRPr>
          </a:p>
          <a:p>
            <a:pPr marL="0" lvl="0" indent="457200" algn="l" rtl="0">
              <a:spcBef>
                <a:spcPts val="0"/>
              </a:spcBef>
              <a:spcAft>
                <a:spcPts val="0"/>
              </a:spcAft>
              <a:buNone/>
            </a:pPr>
            <a:r>
              <a:rPr lang="ru-RU" sz="2000">
                <a:solidFill>
                  <a:srgbClr val="0B5394"/>
                </a:solidFill>
                <a:latin typeface="Times New Roman"/>
                <a:ea typeface="Times New Roman"/>
                <a:cs typeface="Times New Roman"/>
                <a:sym typeface="Times New Roman"/>
              </a:rPr>
              <a:t>4) шамамен 11 рет қашықтықта</a:t>
            </a:r>
            <a:endParaRPr sz="2000">
              <a:solidFill>
                <a:srgbClr val="0B5394"/>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9"/>
          <p:cNvSpPr txBox="1"/>
          <p:nvPr/>
        </p:nvSpPr>
        <p:spPr>
          <a:xfrm>
            <a:off x="6426199" y="4748586"/>
            <a:ext cx="2133600" cy="183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7</a:t>
            </a:fld>
            <a:endParaRPr sz="1200">
              <a:solidFill>
                <a:schemeClr val="dk1"/>
              </a:solidFill>
              <a:latin typeface="Arial"/>
              <a:ea typeface="Arial"/>
              <a:cs typeface="Arial"/>
              <a:sym typeface="Arial"/>
            </a:endParaRPr>
          </a:p>
        </p:txBody>
      </p:sp>
      <p:sp>
        <p:nvSpPr>
          <p:cNvPr id="246" name="Google Shape;246;p29"/>
          <p:cNvSpPr txBox="1"/>
          <p:nvPr/>
        </p:nvSpPr>
        <p:spPr>
          <a:xfrm>
            <a:off x="3779915" y="4840262"/>
            <a:ext cx="37131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a:solidFill>
                  <a:schemeClr val="dk1"/>
                </a:solidFill>
                <a:latin typeface="Calibri"/>
                <a:ea typeface="Calibri"/>
                <a:cs typeface="Calibri"/>
                <a:sym typeface="Calibri"/>
              </a:rPr>
              <a:t>Караганда, 2015г.</a:t>
            </a:r>
            <a:endParaRPr sz="1800">
              <a:solidFill>
                <a:schemeClr val="dk1"/>
              </a:solidFill>
              <a:latin typeface="Calibri"/>
              <a:ea typeface="Calibri"/>
              <a:cs typeface="Calibri"/>
              <a:sym typeface="Calibri"/>
            </a:endParaRPr>
          </a:p>
        </p:txBody>
      </p:sp>
      <p:sp>
        <p:nvSpPr>
          <p:cNvPr id="247" name="Google Shape;247;p29"/>
          <p:cNvSpPr/>
          <p:nvPr/>
        </p:nvSpPr>
        <p:spPr>
          <a:xfrm>
            <a:off x="0" y="0"/>
            <a:ext cx="539700"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8" name="Google Shape;248;p29"/>
          <p:cNvSpPr/>
          <p:nvPr/>
        </p:nvSpPr>
        <p:spPr>
          <a:xfrm>
            <a:off x="-1" y="4748585"/>
            <a:ext cx="9177600" cy="4284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9" name="Google Shape;249;p29"/>
          <p:cNvSpPr/>
          <p:nvPr/>
        </p:nvSpPr>
        <p:spPr>
          <a:xfrm>
            <a:off x="466644" y="32626"/>
            <a:ext cx="72000" cy="51771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0" name="Google Shape;250;p29"/>
          <p:cNvSpPr/>
          <p:nvPr/>
        </p:nvSpPr>
        <p:spPr>
          <a:xfrm>
            <a:off x="0" y="4711984"/>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1" name="Google Shape;251;p29"/>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52" name="Google Shape;252;p29"/>
          <p:cNvSpPr txBox="1">
            <a:spLocks noGrp="1"/>
          </p:cNvSpPr>
          <p:nvPr>
            <p:ph type="body" idx="1"/>
          </p:nvPr>
        </p:nvSpPr>
        <p:spPr>
          <a:xfrm>
            <a:off x="466650" y="417600"/>
            <a:ext cx="8666400" cy="4818600"/>
          </a:xfrm>
          <a:prstGeom prst="rect">
            <a:avLst/>
          </a:prstGeom>
          <a:noFill/>
          <a:ln w="9525" cap="flat" cmpd="sng">
            <a:solidFill>
              <a:srgbClr val="EA9999"/>
            </a:solidFill>
            <a:prstDash val="solid"/>
            <a:round/>
            <a:headEnd type="none" w="sm" len="sm"/>
            <a:tailEnd type="none" w="sm" len="sm"/>
          </a:ln>
        </p:spPr>
        <p:txBody>
          <a:bodyPr spcFirstLastPara="1" wrap="square" lIns="91425" tIns="45700" rIns="91425" bIns="45700" anchor="b" anchorCtr="0">
            <a:noAutofit/>
          </a:bodyPr>
          <a:lstStyle/>
          <a:p>
            <a:pPr marL="0" lvl="0" indent="0" algn="l" rtl="0">
              <a:spcBef>
                <a:spcPts val="0"/>
              </a:spcBef>
              <a:spcAft>
                <a:spcPts val="0"/>
              </a:spcAft>
              <a:buClr>
                <a:schemeClr val="dk1"/>
              </a:buClr>
              <a:buSzPts val="1100"/>
              <a:buNone/>
            </a:pPr>
            <a:r>
              <a:rPr lang="ru-RU" sz="1500" b="1" i="1">
                <a:solidFill>
                  <a:srgbClr val="0B5394"/>
                </a:solidFill>
                <a:highlight>
                  <a:srgbClr val="F8F9FA"/>
                </a:highlight>
                <a:latin typeface="Times New Roman"/>
                <a:ea typeface="Times New Roman"/>
                <a:cs typeface="Times New Roman"/>
                <a:sym typeface="Times New Roman"/>
              </a:rPr>
              <a:t>Птоломейдің жарықтың сынуы бойынша тәжірибелері</a:t>
            </a:r>
            <a:endParaRPr sz="1500" b="1" i="1">
              <a:solidFill>
                <a:srgbClr val="0B5394"/>
              </a:solidFill>
              <a:highlight>
                <a:srgbClr val="F8F9FA"/>
              </a:highlight>
              <a:latin typeface="Times New Roman"/>
              <a:ea typeface="Times New Roman"/>
              <a:cs typeface="Times New Roman"/>
              <a:sym typeface="Times New Roman"/>
            </a:endParaRPr>
          </a:p>
          <a:p>
            <a:pPr marL="0" lvl="0" indent="0" algn="just" rtl="0">
              <a:lnSpc>
                <a:spcPct val="100000"/>
              </a:lnSpc>
              <a:spcBef>
                <a:spcPts val="0"/>
              </a:spcBef>
              <a:spcAft>
                <a:spcPts val="0"/>
              </a:spcAft>
              <a:buClr>
                <a:schemeClr val="dk1"/>
              </a:buClr>
              <a:buSzPts val="1100"/>
              <a:buNone/>
            </a:pPr>
            <a:r>
              <a:rPr lang="ru-RU" sz="1500">
                <a:solidFill>
                  <a:srgbClr val="0B5394"/>
                </a:solidFill>
                <a:highlight>
                  <a:srgbClr val="F8F9FA"/>
                </a:highlight>
                <a:latin typeface="Times New Roman"/>
                <a:ea typeface="Times New Roman"/>
                <a:cs typeface="Times New Roman"/>
                <a:sym typeface="Times New Roman"/>
              </a:rPr>
              <a:t>Грек астрономы Клавдий Птолемей (б. З. 130 ж.) - 15 ғасырға жуық астрономия бойынша </a:t>
            </a:r>
            <a:endParaRPr sz="1500">
              <a:solidFill>
                <a:srgbClr val="0B5394"/>
              </a:solidFill>
              <a:highlight>
                <a:srgbClr val="F8F9FA"/>
              </a:highlight>
              <a:latin typeface="Times New Roman"/>
              <a:ea typeface="Times New Roman"/>
              <a:cs typeface="Times New Roman"/>
              <a:sym typeface="Times New Roman"/>
            </a:endParaRPr>
          </a:p>
          <a:p>
            <a:pPr marL="0" lvl="0" indent="0" algn="just" rtl="0">
              <a:lnSpc>
                <a:spcPct val="100000"/>
              </a:lnSpc>
              <a:spcBef>
                <a:spcPts val="0"/>
              </a:spcBef>
              <a:spcAft>
                <a:spcPts val="0"/>
              </a:spcAft>
              <a:buClr>
                <a:schemeClr val="dk1"/>
              </a:buClr>
              <a:buSzPts val="1100"/>
              <a:buNone/>
            </a:pPr>
            <a:r>
              <a:rPr lang="ru-RU" sz="1500">
                <a:solidFill>
                  <a:srgbClr val="0B5394"/>
                </a:solidFill>
                <a:highlight>
                  <a:srgbClr val="F8F9FA"/>
                </a:highlight>
                <a:latin typeface="Times New Roman"/>
                <a:ea typeface="Times New Roman"/>
                <a:cs typeface="Times New Roman"/>
                <a:sym typeface="Times New Roman"/>
              </a:rPr>
              <a:t>негізгі оқулық болған кітаптың авторы. Алайда, Птоломей астрономиялық оқулықтан басқа </a:t>
            </a:r>
            <a:endParaRPr sz="1500">
              <a:solidFill>
                <a:srgbClr val="0B5394"/>
              </a:solidFill>
              <a:highlight>
                <a:srgbClr val="F8F9FA"/>
              </a:highlight>
              <a:latin typeface="Times New Roman"/>
              <a:ea typeface="Times New Roman"/>
              <a:cs typeface="Times New Roman"/>
              <a:sym typeface="Times New Roman"/>
            </a:endParaRPr>
          </a:p>
          <a:p>
            <a:pPr marL="0" lvl="0" indent="0" algn="just" rtl="0">
              <a:lnSpc>
                <a:spcPct val="100000"/>
              </a:lnSpc>
              <a:spcBef>
                <a:spcPts val="0"/>
              </a:spcBef>
              <a:spcAft>
                <a:spcPts val="0"/>
              </a:spcAft>
              <a:buClr>
                <a:schemeClr val="dk1"/>
              </a:buClr>
              <a:buSzPts val="1100"/>
              <a:buNone/>
            </a:pPr>
            <a:r>
              <a:rPr lang="ru-RU" sz="1500">
                <a:solidFill>
                  <a:srgbClr val="0B5394"/>
                </a:solidFill>
                <a:highlight>
                  <a:srgbClr val="F8F9FA"/>
                </a:highlight>
                <a:latin typeface="Times New Roman"/>
                <a:ea typeface="Times New Roman"/>
                <a:cs typeface="Times New Roman"/>
                <a:sym typeface="Times New Roman"/>
              </a:rPr>
              <a:t>«Оптика» кітабын да жазды, онда ол көру теориясын, жазық және сфералық айналар теориясын көрсетіп, жарықтың сыну құбылысын зерттеуді сипаттады.</a:t>
            </a:r>
            <a:endParaRPr sz="1500">
              <a:solidFill>
                <a:srgbClr val="0B5394"/>
              </a:solidFill>
              <a:highlight>
                <a:srgbClr val="F8F9FA"/>
              </a:highlight>
              <a:latin typeface="Times New Roman"/>
              <a:ea typeface="Times New Roman"/>
              <a:cs typeface="Times New Roman"/>
              <a:sym typeface="Times New Roman"/>
            </a:endParaRPr>
          </a:p>
          <a:p>
            <a:pPr marL="0" marR="38100" lvl="0" indent="0" algn="just" rtl="0">
              <a:lnSpc>
                <a:spcPct val="100000"/>
              </a:lnSpc>
              <a:spcBef>
                <a:spcPts val="0"/>
              </a:spcBef>
              <a:spcAft>
                <a:spcPts val="0"/>
              </a:spcAft>
              <a:buClr>
                <a:schemeClr val="dk1"/>
              </a:buClr>
              <a:buSzPts val="1100"/>
              <a:buNone/>
            </a:pPr>
            <a:r>
              <a:rPr lang="ru-RU" sz="1500">
                <a:solidFill>
                  <a:srgbClr val="0B5394"/>
                </a:solidFill>
                <a:highlight>
                  <a:srgbClr val="F8F9FA"/>
                </a:highlight>
                <a:latin typeface="Times New Roman"/>
                <a:ea typeface="Times New Roman"/>
                <a:cs typeface="Times New Roman"/>
                <a:sym typeface="Times New Roman"/>
              </a:rPr>
              <a:t>Птоломей жұлдыздарды бақылай отырып, жарықтың сыну құбылысына тап болды. Бір ортадан екінші ортаға өткен жарық сәулесінің «сынатынын» байқады.Птоломей жұлдыздарды бақылай отырып, жарықтың сыну құбылысына тап болды. Бір ортадан екінші ортаға өткен жарық сәулесінің «сынатынын» байқады. Демек, жұлдызды сәуле жер атмосферасынан өтіп, жер бетіне түзу сызық бойынша емес, сынған сызық бойымен жетеді, яғни сыну (жарықтың сынуы) пайда болады. Сәуленің иілуі ауа тығыздығының биіктікке қарай өзгеруіне байланысты.Сыну заңын зерттеу үшін Птоломей келесі тәжірибені жүргізді. Ол шеңбер алып, оған екі жылжымалы сызғыш l1 және l2 орнатты (суретті қараңыз). Билеушілер шеңбердің центрінде жалпы О осінде айнала алатын.</a:t>
            </a:r>
            <a:endParaRPr sz="1500">
              <a:solidFill>
                <a:srgbClr val="0B5394"/>
              </a:solidFill>
              <a:highlight>
                <a:srgbClr val="F8F9FA"/>
              </a:highlight>
              <a:latin typeface="Times New Roman"/>
              <a:ea typeface="Times New Roman"/>
              <a:cs typeface="Times New Roman"/>
              <a:sym typeface="Times New Roman"/>
            </a:endParaRPr>
          </a:p>
          <a:p>
            <a:pPr marL="0" marR="38100" lvl="0" indent="0" algn="just" rtl="0">
              <a:lnSpc>
                <a:spcPct val="100000"/>
              </a:lnSpc>
              <a:spcBef>
                <a:spcPts val="0"/>
              </a:spcBef>
              <a:spcAft>
                <a:spcPts val="0"/>
              </a:spcAft>
              <a:buClr>
                <a:schemeClr val="dk1"/>
              </a:buClr>
              <a:buSzPts val="1100"/>
              <a:buNone/>
            </a:pPr>
            <a:r>
              <a:rPr lang="ru-RU" sz="1500">
                <a:solidFill>
                  <a:srgbClr val="0B5394"/>
                </a:solidFill>
                <a:highlight>
                  <a:srgbClr val="F8F9FA"/>
                </a:highlight>
                <a:latin typeface="Times New Roman"/>
                <a:ea typeface="Times New Roman"/>
                <a:cs typeface="Times New Roman"/>
                <a:sym typeface="Times New Roman"/>
              </a:rPr>
              <a:t>Птоломей бұл шеңберді АВ диаметріне дейін суға батырып, төменгі сызғышты бұрап, сызғыштардың көзге арналған бір түзу сызықта жатуын қадағалады (жоғарғы сызғыш бойымен қараған кезде). Осыдан кейін ол шеңберді судан шығарып, а түсу және р сыну бұрыштарын салыстырды. Ол бұрыштарды 0,5 ° дәлдікпен өлшеді. Птолемей алған сандар кестеде көрсетілген.Птоломей сандардың осы екі қатарына тәуелділіктің «формуласын» таппады. </a:t>
            </a:r>
            <a:endParaRPr sz="1500">
              <a:solidFill>
                <a:srgbClr val="0B5394"/>
              </a:solidFill>
              <a:highlight>
                <a:srgbClr val="F8F9FA"/>
              </a:highlight>
              <a:latin typeface="Times New Roman"/>
              <a:ea typeface="Times New Roman"/>
              <a:cs typeface="Times New Roman"/>
              <a:sym typeface="Times New Roman"/>
            </a:endParaRPr>
          </a:p>
          <a:p>
            <a:pPr marL="0" marR="38100" lvl="0" indent="0" algn="l" rtl="0">
              <a:lnSpc>
                <a:spcPct val="100000"/>
              </a:lnSpc>
              <a:spcBef>
                <a:spcPts val="0"/>
              </a:spcBef>
              <a:spcAft>
                <a:spcPts val="0"/>
              </a:spcAft>
              <a:buClr>
                <a:schemeClr val="dk1"/>
              </a:buClr>
              <a:buSzPts val="1100"/>
              <a:buNone/>
            </a:pPr>
            <a:endParaRPr sz="1700">
              <a:solidFill>
                <a:srgbClr val="0B5394"/>
              </a:solidFill>
              <a:highlight>
                <a:srgbClr val="F8F9FA"/>
              </a:highlight>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endParaRPr sz="1700" b="1">
              <a:solidFill>
                <a:srgbClr val="0B5394"/>
              </a:solidFill>
              <a:latin typeface="Times New Roman"/>
              <a:ea typeface="Times New Roman"/>
              <a:cs typeface="Times New Roman"/>
              <a:sym typeface="Times New Roman"/>
            </a:endParaRPr>
          </a:p>
          <a:p>
            <a:pPr marL="0" lvl="0" indent="0" algn="just" rtl="0">
              <a:spcBef>
                <a:spcPts val="0"/>
              </a:spcBef>
              <a:spcAft>
                <a:spcPts val="0"/>
              </a:spcAft>
              <a:buClr>
                <a:schemeClr val="dk1"/>
              </a:buClr>
              <a:buSzPts val="1100"/>
              <a:buNone/>
            </a:pPr>
            <a:endParaRPr sz="1600" b="1">
              <a:solidFill>
                <a:srgbClr val="0B5394"/>
              </a:solidFill>
              <a:latin typeface="Times New Roman"/>
              <a:ea typeface="Times New Roman"/>
              <a:cs typeface="Times New Roman"/>
              <a:sym typeface="Times New Roman"/>
            </a:endParaRPr>
          </a:p>
          <a:p>
            <a:pPr marL="0" lvl="0" indent="0" algn="l" rtl="0">
              <a:spcBef>
                <a:spcPts val="0"/>
              </a:spcBef>
              <a:spcAft>
                <a:spcPts val="0"/>
              </a:spcAft>
              <a:buClr>
                <a:srgbClr val="002060"/>
              </a:buClr>
              <a:buSzPts val="2000"/>
              <a:buNone/>
            </a:pPr>
            <a:endParaRPr sz="1800" b="1">
              <a:solidFill>
                <a:srgbClr val="0B5394"/>
              </a:solidFill>
              <a:latin typeface="Times New Roman"/>
              <a:ea typeface="Times New Roman"/>
              <a:cs typeface="Times New Roman"/>
              <a:sym typeface="Times New Roman"/>
            </a:endParaRPr>
          </a:p>
        </p:txBody>
      </p:sp>
      <p:pic>
        <p:nvPicPr>
          <p:cNvPr id="253" name="Google Shape;253;p29"/>
          <p:cNvPicPr preferRelativeResize="0"/>
          <p:nvPr/>
        </p:nvPicPr>
        <p:blipFill>
          <a:blip r:embed="rId3">
            <a:alphaModFix/>
          </a:blip>
          <a:stretch>
            <a:fillRect/>
          </a:stretch>
        </p:blipFill>
        <p:spPr>
          <a:xfrm>
            <a:off x="842575" y="4087200"/>
            <a:ext cx="1193075" cy="974225"/>
          </a:xfrm>
          <a:prstGeom prst="rect">
            <a:avLst/>
          </a:prstGeom>
          <a:noFill/>
          <a:ln>
            <a:noFill/>
          </a:ln>
        </p:spPr>
      </p:pic>
      <p:pic>
        <p:nvPicPr>
          <p:cNvPr id="254" name="Google Shape;254;p29"/>
          <p:cNvPicPr preferRelativeResize="0"/>
          <p:nvPr/>
        </p:nvPicPr>
        <p:blipFill>
          <a:blip r:embed="rId4">
            <a:alphaModFix/>
          </a:blip>
          <a:stretch>
            <a:fillRect/>
          </a:stretch>
        </p:blipFill>
        <p:spPr>
          <a:xfrm>
            <a:off x="2757686" y="4346938"/>
            <a:ext cx="3876675" cy="685800"/>
          </a:xfrm>
          <a:prstGeom prst="rect">
            <a:avLst/>
          </a:prstGeom>
          <a:noFill/>
          <a:ln>
            <a:noFill/>
          </a:ln>
        </p:spPr>
      </p:pic>
      <p:sp>
        <p:nvSpPr>
          <p:cNvPr id="255" name="Google Shape;255;p29"/>
          <p:cNvSpPr txBox="1"/>
          <p:nvPr/>
        </p:nvSpPr>
        <p:spPr>
          <a:xfrm>
            <a:off x="2642175" y="3401400"/>
            <a:ext cx="1497600" cy="68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pic>
        <p:nvPicPr>
          <p:cNvPr id="256" name="Google Shape;256;p29"/>
          <p:cNvPicPr preferRelativeResize="0"/>
          <p:nvPr/>
        </p:nvPicPr>
        <p:blipFill rotWithShape="1">
          <a:blip r:embed="rId5">
            <a:alphaModFix/>
          </a:blip>
          <a:srcRect/>
          <a:stretch/>
        </p:blipFill>
        <p:spPr>
          <a:xfrm>
            <a:off x="7806886" y="5"/>
            <a:ext cx="1247260" cy="7920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pic>
        <p:nvPicPr>
          <p:cNvPr id="262" name="Google Shape;262;p30"/>
          <p:cNvPicPr preferRelativeResize="0"/>
          <p:nvPr/>
        </p:nvPicPr>
        <p:blipFill rotWithShape="1">
          <a:blip r:embed="rId3">
            <a:alphaModFix/>
          </a:blip>
          <a:srcRect/>
          <a:stretch/>
        </p:blipFill>
        <p:spPr>
          <a:xfrm flipH="1">
            <a:off x="572359" y="2866830"/>
            <a:ext cx="2055427" cy="1466309"/>
          </a:xfrm>
          <a:prstGeom prst="rect">
            <a:avLst/>
          </a:prstGeom>
          <a:noFill/>
          <a:ln>
            <a:noFill/>
          </a:ln>
        </p:spPr>
      </p:pic>
      <p:sp>
        <p:nvSpPr>
          <p:cNvPr id="263" name="Google Shape;263;p30"/>
          <p:cNvSpPr/>
          <p:nvPr/>
        </p:nvSpPr>
        <p:spPr>
          <a:xfrm>
            <a:off x="0" y="4947385"/>
            <a:ext cx="9144000" cy="2979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4" name="Google Shape;264;p30"/>
          <p:cNvSpPr/>
          <p:nvPr/>
        </p:nvSpPr>
        <p:spPr>
          <a:xfrm>
            <a:off x="11660" y="4654259"/>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5" name="Google Shape;265;p30"/>
          <p:cNvSpPr/>
          <p:nvPr/>
        </p:nvSpPr>
        <p:spPr>
          <a:xfrm>
            <a:off x="-36512" y="4346961"/>
            <a:ext cx="9144000" cy="66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66" name="Google Shape;266;p30"/>
          <p:cNvPicPr preferRelativeResize="0"/>
          <p:nvPr/>
        </p:nvPicPr>
        <p:blipFill rotWithShape="1">
          <a:blip r:embed="rId4">
            <a:alphaModFix/>
          </a:blip>
          <a:srcRect/>
          <a:stretch/>
        </p:blipFill>
        <p:spPr>
          <a:xfrm>
            <a:off x="7812360" y="123480"/>
            <a:ext cx="1267086" cy="804679"/>
          </a:xfrm>
          <a:prstGeom prst="rect">
            <a:avLst/>
          </a:prstGeom>
          <a:noFill/>
          <a:ln>
            <a:noFill/>
          </a:ln>
        </p:spPr>
      </p:pic>
      <p:sp>
        <p:nvSpPr>
          <p:cNvPr id="267" name="Google Shape;267;p30"/>
          <p:cNvSpPr txBox="1"/>
          <p:nvPr/>
        </p:nvSpPr>
        <p:spPr>
          <a:xfrm>
            <a:off x="112800" y="123475"/>
            <a:ext cx="2981400" cy="4702200"/>
          </a:xfrm>
          <a:prstGeom prst="rect">
            <a:avLst/>
          </a:prstGeom>
          <a:noFill/>
          <a:ln w="9525" cap="flat" cmpd="sng">
            <a:solidFill>
              <a:srgbClr val="4A86E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ru-RU" sz="1700">
                <a:solidFill>
                  <a:srgbClr val="0B5394"/>
                </a:solidFill>
                <a:latin typeface="Times New Roman"/>
                <a:ea typeface="Times New Roman"/>
                <a:cs typeface="Times New Roman"/>
                <a:sym typeface="Times New Roman"/>
              </a:rPr>
              <a:t>Тапсырмалар</a:t>
            </a:r>
            <a:endParaRPr sz="17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700">
                <a:solidFill>
                  <a:srgbClr val="0B5394"/>
                </a:solidFill>
                <a:latin typeface="Times New Roman"/>
                <a:ea typeface="Times New Roman"/>
                <a:cs typeface="Times New Roman"/>
                <a:sym typeface="Times New Roman"/>
              </a:rPr>
              <a:t>1. Мәтіндегі сыну құбылысы ... білдіреді</a:t>
            </a:r>
            <a:endParaRPr sz="17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700">
                <a:solidFill>
                  <a:srgbClr val="0B5394"/>
                </a:solidFill>
                <a:latin typeface="Times New Roman"/>
                <a:ea typeface="Times New Roman"/>
                <a:cs typeface="Times New Roman"/>
                <a:sym typeface="Times New Roman"/>
              </a:rPr>
              <a:t>1) атмосфераның шекарасында шағылыстың әсерінен жарық сәулесінің таралу бағытының өзгеруі</a:t>
            </a:r>
            <a:endParaRPr sz="17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700">
                <a:solidFill>
                  <a:srgbClr val="0B5394"/>
                </a:solidFill>
                <a:latin typeface="Times New Roman"/>
                <a:ea typeface="Times New Roman"/>
                <a:cs typeface="Times New Roman"/>
                <a:sym typeface="Times New Roman"/>
              </a:rPr>
              <a:t>2) Жер атмосферасында сыну салдарынан жарық сәулесінің таралу бағытының өзгеруі</a:t>
            </a:r>
            <a:endParaRPr sz="17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700">
                <a:solidFill>
                  <a:srgbClr val="0B5394"/>
                </a:solidFill>
                <a:latin typeface="Times New Roman"/>
                <a:ea typeface="Times New Roman"/>
                <a:cs typeface="Times New Roman"/>
                <a:sym typeface="Times New Roman"/>
              </a:rPr>
              <a:t>3) жарықтың Жердің атмосферасында таралуы кезінде жұтылуы</a:t>
            </a:r>
            <a:endParaRPr sz="17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700">
                <a:solidFill>
                  <a:srgbClr val="0B5394"/>
                </a:solidFill>
                <a:latin typeface="Times New Roman"/>
                <a:ea typeface="Times New Roman"/>
                <a:cs typeface="Times New Roman"/>
                <a:sym typeface="Times New Roman"/>
              </a:rPr>
              <a:t>4) кедергілердің айналасында жарық сәулесімен иілу және, осылайша, түзу сызықты таралудан ауытқу</a:t>
            </a:r>
            <a:endParaRPr sz="1700">
              <a:solidFill>
                <a:srgbClr val="0B5394"/>
              </a:solidFill>
              <a:latin typeface="Times New Roman"/>
              <a:ea typeface="Times New Roman"/>
              <a:cs typeface="Times New Roman"/>
              <a:sym typeface="Times New Roman"/>
            </a:endParaRPr>
          </a:p>
        </p:txBody>
      </p:sp>
      <p:sp>
        <p:nvSpPr>
          <p:cNvPr id="268" name="Google Shape;268;p30"/>
          <p:cNvSpPr txBox="1"/>
          <p:nvPr/>
        </p:nvSpPr>
        <p:spPr>
          <a:xfrm>
            <a:off x="3169575" y="152150"/>
            <a:ext cx="2667600" cy="4871400"/>
          </a:xfrm>
          <a:prstGeom prst="rect">
            <a:avLst/>
          </a:prstGeom>
          <a:noFill/>
          <a:ln w="9525" cap="flat" cmpd="sng">
            <a:solidFill>
              <a:srgbClr val="4A86E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2. Төмендегі тұжырымдардың қайсысы Птоломей эксперименттеріне қайшы келеді?</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1) сәуле ауадан суға өткенде сыну бұрышы түсу бұрышынан аз болады</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2) түсу бұрышы өскенде, сыну бұрышы сызықты түрде өседі</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3) түсу бұрышының синусының сыну бұрышының синусына қатынасы өзгермейді</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4) сыну бұрышының синусы түсу бұрышының синусына сызықтық тәуелді</a:t>
            </a:r>
            <a:endParaRPr sz="1600">
              <a:solidFill>
                <a:srgbClr val="0B5394"/>
              </a:solidFill>
              <a:latin typeface="Times New Roman"/>
              <a:ea typeface="Times New Roman"/>
              <a:cs typeface="Times New Roman"/>
              <a:sym typeface="Times New Roman"/>
            </a:endParaRPr>
          </a:p>
        </p:txBody>
      </p:sp>
      <p:sp>
        <p:nvSpPr>
          <p:cNvPr id="269" name="Google Shape;269;p30"/>
          <p:cNvSpPr txBox="1"/>
          <p:nvPr/>
        </p:nvSpPr>
        <p:spPr>
          <a:xfrm>
            <a:off x="5862900" y="609600"/>
            <a:ext cx="2394900" cy="4413900"/>
          </a:xfrm>
          <a:prstGeom prst="rect">
            <a:avLst/>
          </a:prstGeom>
          <a:noFill/>
          <a:ln w="9525" cap="flat" cmpd="sng">
            <a:solidFill>
              <a:srgbClr val="4A86E8"/>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3. Тыныш атмосферада жарықтың сынуына байланысты, аспандағы жұлдыздардың көкжиекке қатысты айқын орналасуы</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1) нақты позициядан жоғары</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2) нақты позициядан төмен</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3) нақты жағдайға қатысты бір жағына немесе екінші жағына тігінен ығысқан</a:t>
            </a:r>
            <a:endParaRPr sz="1600">
              <a:solidFill>
                <a:srgbClr val="0B5394"/>
              </a:solidFill>
              <a:latin typeface="Times New Roman"/>
              <a:ea typeface="Times New Roman"/>
              <a:cs typeface="Times New Roman"/>
              <a:sym typeface="Times New Roman"/>
            </a:endParaRPr>
          </a:p>
          <a:p>
            <a:pPr marL="0" lvl="0" indent="0" algn="l" rtl="0">
              <a:spcBef>
                <a:spcPts val="0"/>
              </a:spcBef>
              <a:spcAft>
                <a:spcPts val="0"/>
              </a:spcAft>
              <a:buNone/>
            </a:pPr>
            <a:r>
              <a:rPr lang="ru-RU" sz="1600">
                <a:solidFill>
                  <a:srgbClr val="0B5394"/>
                </a:solidFill>
                <a:latin typeface="Times New Roman"/>
                <a:ea typeface="Times New Roman"/>
                <a:cs typeface="Times New Roman"/>
                <a:sym typeface="Times New Roman"/>
              </a:rPr>
              <a:t>4) нақты позицияға сәйкес келеді</a:t>
            </a:r>
            <a:endParaRPr sz="1600">
              <a:solidFill>
                <a:srgbClr val="0B5394"/>
              </a:solidFill>
              <a:latin typeface="Times New Roman"/>
              <a:ea typeface="Times New Roman"/>
              <a:cs typeface="Times New Roman"/>
              <a:sym typeface="Times New Roman"/>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1"/>
          <p:cNvSpPr txBox="1"/>
          <p:nvPr/>
        </p:nvSpPr>
        <p:spPr>
          <a:xfrm>
            <a:off x="6426199" y="4748586"/>
            <a:ext cx="2133600" cy="1833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fld id="{00000000-1234-1234-1234-123412341234}" type="slidenum">
              <a:rPr lang="ru-RU" sz="1200">
                <a:solidFill>
                  <a:schemeClr val="dk1"/>
                </a:solidFill>
                <a:latin typeface="Arial"/>
                <a:ea typeface="Arial"/>
                <a:cs typeface="Arial"/>
                <a:sym typeface="Arial"/>
              </a:rPr>
              <a:t>9</a:t>
            </a:fld>
            <a:endParaRPr sz="1200">
              <a:solidFill>
                <a:schemeClr val="dk1"/>
              </a:solidFill>
              <a:latin typeface="Arial"/>
              <a:ea typeface="Arial"/>
              <a:cs typeface="Arial"/>
              <a:sym typeface="Arial"/>
            </a:endParaRPr>
          </a:p>
        </p:txBody>
      </p:sp>
      <p:sp>
        <p:nvSpPr>
          <p:cNvPr id="275" name="Google Shape;275;p31"/>
          <p:cNvSpPr txBox="1"/>
          <p:nvPr/>
        </p:nvSpPr>
        <p:spPr>
          <a:xfrm>
            <a:off x="3779915" y="4840262"/>
            <a:ext cx="3713087"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1800">
                <a:solidFill>
                  <a:schemeClr val="dk1"/>
                </a:solidFill>
                <a:latin typeface="Calibri"/>
                <a:ea typeface="Calibri"/>
                <a:cs typeface="Calibri"/>
                <a:sym typeface="Calibri"/>
              </a:rPr>
              <a:t>Караганда, 2015г.</a:t>
            </a:r>
            <a:endParaRPr sz="1800">
              <a:solidFill>
                <a:schemeClr val="dk1"/>
              </a:solidFill>
              <a:latin typeface="Calibri"/>
              <a:ea typeface="Calibri"/>
              <a:cs typeface="Calibri"/>
              <a:sym typeface="Calibri"/>
            </a:endParaRPr>
          </a:p>
        </p:txBody>
      </p:sp>
      <p:sp>
        <p:nvSpPr>
          <p:cNvPr id="276" name="Google Shape;276;p31"/>
          <p:cNvSpPr/>
          <p:nvPr/>
        </p:nvSpPr>
        <p:spPr>
          <a:xfrm>
            <a:off x="0" y="0"/>
            <a:ext cx="539552" cy="5143500"/>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7" name="Google Shape;277;p31"/>
          <p:cNvSpPr/>
          <p:nvPr/>
        </p:nvSpPr>
        <p:spPr>
          <a:xfrm>
            <a:off x="-1" y="4748585"/>
            <a:ext cx="9177505" cy="428383"/>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8" name="Google Shape;278;p31"/>
          <p:cNvSpPr/>
          <p:nvPr/>
        </p:nvSpPr>
        <p:spPr>
          <a:xfrm>
            <a:off x="0" y="4413985"/>
            <a:ext cx="9144000" cy="297998"/>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9" name="Google Shape;279;p31"/>
          <p:cNvSpPr/>
          <p:nvPr/>
        </p:nvSpPr>
        <p:spPr>
          <a:xfrm>
            <a:off x="466644" y="32626"/>
            <a:ext cx="72008" cy="517696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0" name="Google Shape;280;p31"/>
          <p:cNvSpPr/>
          <p:nvPr/>
        </p:nvSpPr>
        <p:spPr>
          <a:xfrm>
            <a:off x="0" y="4711984"/>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81" name="Google Shape;281;p31"/>
          <p:cNvSpPr/>
          <p:nvPr/>
        </p:nvSpPr>
        <p:spPr>
          <a:xfrm>
            <a:off x="-36512" y="4346961"/>
            <a:ext cx="9144000" cy="6702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2" name="Google Shape;282;p31"/>
          <p:cNvPicPr preferRelativeResize="0"/>
          <p:nvPr/>
        </p:nvPicPr>
        <p:blipFill rotWithShape="1">
          <a:blip r:embed="rId3">
            <a:alphaModFix/>
          </a:blip>
          <a:srcRect/>
          <a:stretch/>
        </p:blipFill>
        <p:spPr>
          <a:xfrm>
            <a:off x="7832186" y="123480"/>
            <a:ext cx="1247260" cy="792088"/>
          </a:xfrm>
          <a:prstGeom prst="rect">
            <a:avLst/>
          </a:prstGeom>
          <a:noFill/>
          <a:ln>
            <a:noFill/>
          </a:ln>
        </p:spPr>
      </p:pic>
      <p:sp>
        <p:nvSpPr>
          <p:cNvPr id="283" name="Google Shape;283;p31"/>
          <p:cNvSpPr txBox="1"/>
          <p:nvPr/>
        </p:nvSpPr>
        <p:spPr>
          <a:xfrm>
            <a:off x="569750" y="32625"/>
            <a:ext cx="8064900" cy="3424500"/>
          </a:xfrm>
          <a:prstGeom prst="rect">
            <a:avLst/>
          </a:prstGeom>
          <a:noFill/>
          <a:ln w="9525" cap="flat" cmpd="sng">
            <a:solidFill>
              <a:srgbClr val="0B5394"/>
            </a:solidFill>
            <a:prstDash val="solid"/>
            <a:round/>
            <a:headEnd type="none" w="sm" len="sm"/>
            <a:tailEnd type="none" w="sm" len="sm"/>
          </a:ln>
        </p:spPr>
        <p:txBody>
          <a:bodyPr spcFirstLastPara="1" wrap="square" lIns="91425" tIns="91425" rIns="91425" bIns="91425" anchor="t" anchorCtr="0">
            <a:noAutofit/>
          </a:bodyPr>
          <a:lstStyle/>
          <a:p>
            <a:pPr marL="0" lvl="0" indent="0" algn="just" rtl="0">
              <a:spcBef>
                <a:spcPts val="0"/>
              </a:spcBef>
              <a:spcAft>
                <a:spcPts val="0"/>
              </a:spcAft>
              <a:buNone/>
            </a:pPr>
            <a:endParaRPr/>
          </a:p>
          <a:p>
            <a:pPr marL="0" lvl="0" indent="0" algn="just" rtl="0">
              <a:spcBef>
                <a:spcPts val="0"/>
              </a:spcBef>
              <a:spcAft>
                <a:spcPts val="0"/>
              </a:spcAft>
              <a:buNone/>
            </a:pPr>
            <a:r>
              <a:rPr lang="ru-RU" sz="2000" b="1">
                <a:solidFill>
                  <a:srgbClr val="0B5394"/>
                </a:solidFill>
                <a:latin typeface="Times New Roman"/>
                <a:ea typeface="Times New Roman"/>
                <a:cs typeface="Times New Roman"/>
                <a:sym typeface="Times New Roman"/>
              </a:rPr>
              <a:t>Кестелік әдіс</a:t>
            </a:r>
            <a:endParaRPr sz="2000" b="1">
              <a:solidFill>
                <a:srgbClr val="0B5394"/>
              </a:solidFill>
              <a:latin typeface="Times New Roman"/>
              <a:ea typeface="Times New Roman"/>
              <a:cs typeface="Times New Roman"/>
              <a:sym typeface="Times New Roman"/>
            </a:endParaRPr>
          </a:p>
          <a:p>
            <a:pPr marL="0" lvl="0" indent="0" algn="just" rtl="0">
              <a:spcBef>
                <a:spcPts val="0"/>
              </a:spcBef>
              <a:spcAft>
                <a:spcPts val="0"/>
              </a:spcAft>
              <a:buNone/>
            </a:pPr>
            <a:r>
              <a:rPr lang="ru-RU" sz="1900">
                <a:solidFill>
                  <a:srgbClr val="0B5394"/>
                </a:solidFill>
                <a:latin typeface="Times New Roman"/>
                <a:ea typeface="Times New Roman"/>
                <a:cs typeface="Times New Roman"/>
                <a:sym typeface="Times New Roman"/>
              </a:rPr>
              <a:t>Мысалы:</a:t>
            </a:r>
            <a:endParaRPr sz="1900">
              <a:solidFill>
                <a:srgbClr val="0B5394"/>
              </a:solidFill>
              <a:latin typeface="Times New Roman"/>
              <a:ea typeface="Times New Roman"/>
              <a:cs typeface="Times New Roman"/>
              <a:sym typeface="Times New Roman"/>
            </a:endParaRPr>
          </a:p>
          <a:p>
            <a:pPr marL="0" lvl="0" indent="457200" algn="just" rtl="0">
              <a:spcBef>
                <a:spcPts val="0"/>
              </a:spcBef>
              <a:spcAft>
                <a:spcPts val="0"/>
              </a:spcAft>
              <a:buNone/>
            </a:pPr>
            <a:r>
              <a:rPr lang="ru-RU" sz="1900">
                <a:solidFill>
                  <a:srgbClr val="0B5394"/>
                </a:solidFill>
                <a:latin typeface="Times New Roman"/>
                <a:ea typeface="Times New Roman"/>
                <a:cs typeface="Times New Roman"/>
                <a:sym typeface="Times New Roman"/>
              </a:rPr>
              <a:t>Қияр мен қауын тұқымдарын өсіру үшін жылыжай температураны (32±1) 0С және салыстырмалы дене ылғалдылығы (90± 1)% ұстап тұруы керек. Егер психрометр термометрлерінің көрсеткіштерікестедегідей болса бұл талаптар орындала ма?</a:t>
            </a:r>
            <a:endParaRPr sz="1900">
              <a:solidFill>
                <a:srgbClr val="0B5394"/>
              </a:solidFill>
              <a:latin typeface="Times New Roman"/>
              <a:ea typeface="Times New Roman"/>
              <a:cs typeface="Times New Roman"/>
              <a:sym typeface="Times New Roman"/>
            </a:endParaRPr>
          </a:p>
          <a:p>
            <a:pPr marL="0" lvl="0" indent="0" algn="just" rtl="0">
              <a:spcBef>
                <a:spcPts val="0"/>
              </a:spcBef>
              <a:spcAft>
                <a:spcPts val="0"/>
              </a:spcAft>
              <a:buNone/>
            </a:pPr>
            <a:endParaRPr/>
          </a:p>
        </p:txBody>
      </p:sp>
      <p:pic>
        <p:nvPicPr>
          <p:cNvPr id="284" name="Google Shape;284;p31"/>
          <p:cNvPicPr preferRelativeResize="0"/>
          <p:nvPr/>
        </p:nvPicPr>
        <p:blipFill rotWithShape="1">
          <a:blip r:embed="rId4">
            <a:alphaModFix/>
          </a:blip>
          <a:srcRect t="51263" b="6959"/>
          <a:stretch/>
        </p:blipFill>
        <p:spPr>
          <a:xfrm>
            <a:off x="733175" y="2405975"/>
            <a:ext cx="8289000" cy="1947900"/>
          </a:xfrm>
          <a:prstGeom prst="rect">
            <a:avLst/>
          </a:prstGeom>
          <a:noFill/>
          <a:ln w="9525" cap="flat" cmpd="sng">
            <a:solidFill>
              <a:srgbClr val="0B5394"/>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idescreenPresentation">
  <a:themeElements>
    <a:clrScheme name="Concourse">
      <a:dk1>
        <a:srgbClr val="000000"/>
      </a:dk1>
      <a:lt1>
        <a:srgbClr val="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1322</Words>
  <Application>Microsoft Office PowerPoint</Application>
  <PresentationFormat>Экран (16:9)</PresentationFormat>
  <Paragraphs>118</Paragraphs>
  <Slides>18</Slides>
  <Notes>18</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18</vt:i4>
      </vt:variant>
    </vt:vector>
  </HeadingPairs>
  <TitlesOfParts>
    <vt:vector size="25" baseType="lpstr">
      <vt:lpstr>Arial</vt:lpstr>
      <vt:lpstr>Calibri</vt:lpstr>
      <vt:lpstr>Noto Sans Symbols</vt:lpstr>
      <vt:lpstr>Times New Roman</vt:lpstr>
      <vt:lpstr>Twentieth Century</vt:lpstr>
      <vt:lpstr>Тема Office</vt:lpstr>
      <vt:lpstr>WidescreenPresentation</vt:lpstr>
      <vt:lpstr> “Физика пәні бойынша оқушылардың ғылыми-жаратылыстану сауаттылығын дамытатын тапсырмаларды әзірлеу” Шеберлік сынып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“Физика пәні бойынша оқушылардың ғылыми-жаратылыстану сауаттылығын дамытатын тапсырмаларды әзірлеу” Шеберлік сынып </dc:title>
  <cp:lastModifiedBy>Каламкач</cp:lastModifiedBy>
  <cp:revision>1</cp:revision>
  <dcterms:modified xsi:type="dcterms:W3CDTF">2021-01-04T10:30:36Z</dcterms:modified>
</cp:coreProperties>
</file>