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9" r:id="rId3"/>
    <p:sldId id="257" r:id="rId4"/>
    <p:sldId id="261" r:id="rId5"/>
    <p:sldId id="282" r:id="rId6"/>
    <p:sldId id="283" r:id="rId7"/>
    <p:sldId id="286" r:id="rId8"/>
    <p:sldId id="284" r:id="rId9"/>
    <p:sldId id="266" r:id="rId10"/>
    <p:sldId id="271" r:id="rId11"/>
    <p:sldId id="289" r:id="rId12"/>
    <p:sldId id="285" r:id="rId13"/>
    <p:sldId id="287" r:id="rId14"/>
    <p:sldId id="28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2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40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609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95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635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568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13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216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23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5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06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83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17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00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9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70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E57A7E0-F278-4A20-863C-543D9D8C0564}" type="datetimeFigureOut">
              <a:rPr lang="ru-RU" smtClean="0"/>
              <a:t>05.01.2021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408E53-3962-4974-A4F4-32AB92680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8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075" y="1128638"/>
            <a:ext cx="11269998" cy="238760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 effective techniques of TESOL methodology in the frames of distance learning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(по материалам международного онлайн-курса </a:t>
            </a:r>
            <a:r>
              <a:rPr lang="en-US" sz="21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TESOL</a:t>
            </a:r>
            <a:r>
              <a:rPr lang="ru-RU" sz="21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США)</a:t>
            </a:r>
            <a:r>
              <a:rPr lang="en-US" sz="21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21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Мастер-класс в рамках «</a:t>
            </a:r>
            <a:r>
              <a:rPr lang="kk-KZ" sz="21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Зейін»</a:t>
            </a:r>
            <a:r>
              <a:rPr lang="ru-RU" sz="210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100" dirty="0" smtClean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ru-RU" sz="21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566" y="4187200"/>
            <a:ext cx="10480895" cy="2344847"/>
          </a:xfrm>
        </p:spPr>
        <p:txBody>
          <a:bodyPr>
            <a:normAutofit/>
          </a:bodyPr>
          <a:lstStyle/>
          <a:p>
            <a:pPr algn="r"/>
            <a:r>
              <a:rPr lang="ru-RU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Абеуова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Салтанат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9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Конратбековна</a:t>
            </a:r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algn="r"/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Методист ОО г. Караганды;</a:t>
            </a:r>
          </a:p>
          <a:p>
            <a:pPr algn="r"/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Нам Татьяна Николаевна,</a:t>
            </a:r>
          </a:p>
          <a:p>
            <a:pPr algn="r"/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учитель английского языка </a:t>
            </a:r>
          </a:p>
          <a:p>
            <a:pPr algn="r"/>
            <a:r>
              <a:rPr lang="ru-RU" sz="19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КГУ Гимназия №38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431" t="12013" r="33031" b="73597"/>
          <a:stretch/>
        </p:blipFill>
        <p:spPr>
          <a:xfrm>
            <a:off x="6207659" y="0"/>
            <a:ext cx="5984341" cy="98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36" y="494288"/>
            <a:ext cx="9092694" cy="254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773" y="3150879"/>
            <a:ext cx="9021257" cy="24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6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89" y="800460"/>
            <a:ext cx="9744074" cy="19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1" y="3046736"/>
            <a:ext cx="9744072" cy="210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30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87" y="702111"/>
            <a:ext cx="97155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87" y="2333182"/>
            <a:ext cx="9715500" cy="225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2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28" y="285746"/>
            <a:ext cx="10681487" cy="649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28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3" y="248370"/>
            <a:ext cx="10672761" cy="588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2431" t="12013" r="33031" b="73597"/>
          <a:stretch/>
        </p:blipFill>
        <p:spPr>
          <a:xfrm>
            <a:off x="4994032" y="0"/>
            <a:ext cx="5767754" cy="9511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4" y="3647123"/>
            <a:ext cx="2866702" cy="2866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4" y="374597"/>
            <a:ext cx="2820807" cy="28208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23523" t="17961" r="23127" b="9839"/>
          <a:stretch/>
        </p:blipFill>
        <p:spPr>
          <a:xfrm>
            <a:off x="5687194" y="3881557"/>
            <a:ext cx="3910032" cy="297644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831" y="817828"/>
            <a:ext cx="3742662" cy="2829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749" t="13643" r="25240" b="60235"/>
          <a:stretch/>
        </p:blipFill>
        <p:spPr>
          <a:xfrm>
            <a:off x="1574370" y="335460"/>
            <a:ext cx="10426045" cy="2687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1976" t="13734" r="21117" b="61340"/>
          <a:stretch/>
        </p:blipFill>
        <p:spPr>
          <a:xfrm>
            <a:off x="1593223" y="3494487"/>
            <a:ext cx="10407192" cy="25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8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914" y="205541"/>
            <a:ext cx="8365296" cy="6146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2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41" y="436970"/>
            <a:ext cx="9944395" cy="609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0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07" y="236482"/>
            <a:ext cx="99917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07" y="4169084"/>
            <a:ext cx="1007875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32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64193"/>
            <a:ext cx="10338544" cy="577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91" y="436548"/>
            <a:ext cx="9667875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89" y="1718546"/>
            <a:ext cx="9744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89" y="2499787"/>
            <a:ext cx="9744074" cy="1932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89" y="4432455"/>
            <a:ext cx="9744072" cy="210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2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966" t="19049" r="29313" b="6908"/>
          <a:stretch/>
        </p:blipFill>
        <p:spPr>
          <a:xfrm>
            <a:off x="3836043" y="240145"/>
            <a:ext cx="6157702" cy="629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1017</TotalTime>
  <Words>33</Words>
  <Application>Microsoft Office PowerPoint</Application>
  <PresentationFormat>Широкоэкранный</PresentationFormat>
  <Paragraphs>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Cambria</vt:lpstr>
      <vt:lpstr>Corbel</vt:lpstr>
      <vt:lpstr>Times New Roman</vt:lpstr>
      <vt:lpstr>Параллакс</vt:lpstr>
      <vt:lpstr>The effective techniques of TESOL methodology in the frames of distance learning        (по материалам международного онлайн-курса TESOL, США) Мастер-класс в рамках «Зейін»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Коммуникативные стратегии международной методики TESOL как один из способов интенсивного обучения английскому языку              (по материалам онлайн курса TESOL, США)</dc:title>
  <dc:creator>Пользователь</dc:creator>
  <cp:lastModifiedBy>User</cp:lastModifiedBy>
  <cp:revision>52</cp:revision>
  <dcterms:created xsi:type="dcterms:W3CDTF">2020-05-06T06:02:48Z</dcterms:created>
  <dcterms:modified xsi:type="dcterms:W3CDTF">2021-01-05T04:54:18Z</dcterms:modified>
</cp:coreProperties>
</file>