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0" autoAdjust="0"/>
  </p:normalViewPr>
  <p:slideViewPr>
    <p:cSldViewPr>
      <p:cViewPr varScale="1">
        <p:scale>
          <a:sx n="63" d="100"/>
          <a:sy n="6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52D95-9024-406B-9E5C-0C04A96378AD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0FF59-A9BC-4EFA-B954-D53F1D641DAD}">
      <dgm:prSet phldrT="[Текст]" custT="1"/>
      <dgm:spPr/>
      <dgm:t>
        <a:bodyPr/>
        <a:lstStyle/>
        <a:p>
          <a:r>
            <a:rPr lang="ru-RU" sz="3200" b="1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Креативт</a:t>
          </a:r>
          <a:r>
            <a:rPr lang="kk-KZ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ілікті жаттықтырып дамытуға болады </a:t>
          </a:r>
          <a:endParaRPr lang="ru-RU" sz="32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B7AD6-F908-445F-994B-CCE175D78549}" type="parTrans" cxnId="{1C152C7C-816B-4B58-A196-16862BFEACD7}">
      <dgm:prSet/>
      <dgm:spPr/>
      <dgm:t>
        <a:bodyPr/>
        <a:lstStyle/>
        <a:p>
          <a:endParaRPr lang="ru-RU"/>
        </a:p>
      </dgm:t>
    </dgm:pt>
    <dgm:pt modelId="{EA9F23CF-7C4A-47AB-A9F2-6F655A84281A}" type="sibTrans" cxnId="{1C152C7C-816B-4B58-A196-16862BFEACD7}">
      <dgm:prSet/>
      <dgm:spPr/>
      <dgm:t>
        <a:bodyPr/>
        <a:lstStyle/>
        <a:p>
          <a:endParaRPr lang="ru-RU"/>
        </a:p>
      </dgm:t>
    </dgm:pt>
    <dgm:pt modelId="{A000D337-1B43-4911-9046-084AE7A04A58}">
      <dgm:prSet phldrT="[Текст]"/>
      <dgm:spPr/>
      <dgm:t>
        <a:bodyPr/>
        <a:lstStyle/>
        <a:p>
          <a:r>
            <a:rPr lang="kk-KZ" b="1" dirty="0">
              <a:latin typeface="Times New Roman" pitchFamily="18" charset="0"/>
              <a:cs typeface="Times New Roman" pitchFamily="18" charset="0"/>
            </a:rPr>
            <a:t>Креативтілікті жаттықтыру аса күрделі, әртүрлі әдіс-тәсілдерді қажет етеді және оның жалпыға ортақ </a:t>
          </a:r>
          <a:br>
            <a:rPr lang="kk-KZ" b="1" dirty="0">
              <a:latin typeface="Times New Roman" pitchFamily="18" charset="0"/>
              <a:cs typeface="Times New Roman" pitchFamily="18" charset="0"/>
            </a:rPr>
          </a:br>
          <a:r>
            <a:rPr lang="kk-KZ" b="1" dirty="0">
              <a:latin typeface="Times New Roman" pitchFamily="18" charset="0"/>
              <a:cs typeface="Times New Roman" pitchFamily="18" charset="0"/>
            </a:rPr>
            <a:t>үлгілері  болмайды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E1AE1F8-1256-48DD-8A61-015D8003EF04}" type="parTrans" cxnId="{15AD4908-70A8-4555-A687-020A99B4D723}">
      <dgm:prSet/>
      <dgm:spPr/>
      <dgm:t>
        <a:bodyPr/>
        <a:lstStyle/>
        <a:p>
          <a:endParaRPr lang="ru-RU"/>
        </a:p>
      </dgm:t>
    </dgm:pt>
    <dgm:pt modelId="{395C0F98-A4A4-4770-8DE4-05E439F409F3}" type="sibTrans" cxnId="{15AD4908-70A8-4555-A687-020A99B4D723}">
      <dgm:prSet/>
      <dgm:spPr/>
      <dgm:t>
        <a:bodyPr/>
        <a:lstStyle/>
        <a:p>
          <a:endParaRPr lang="ru-RU"/>
        </a:p>
      </dgm:t>
    </dgm:pt>
    <dgm:pt modelId="{81BCCEEE-0B31-42CD-A481-762653BD418E}" type="pres">
      <dgm:prSet presAssocID="{4B552D95-9024-406B-9E5C-0C04A96378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4B4BC-7DD4-4E82-BDB3-996685E6A8EF}" type="pres">
      <dgm:prSet presAssocID="{4B552D95-9024-406B-9E5C-0C04A96378AD}" presName="ribbon" presStyleLbl="node1" presStyleIdx="0" presStyleCnt="1"/>
      <dgm:spPr>
        <a:solidFill>
          <a:schemeClr val="accent1">
            <a:lumMod val="75000"/>
          </a:schemeClr>
        </a:solidFill>
      </dgm:spPr>
    </dgm:pt>
    <dgm:pt modelId="{A55656A4-41A9-4BFA-A8BA-FEE46DA80DB6}" type="pres">
      <dgm:prSet presAssocID="{4B552D95-9024-406B-9E5C-0C04A96378A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A44E6-59A5-437D-B2A8-B081934E0E9E}" type="pres">
      <dgm:prSet presAssocID="{4B552D95-9024-406B-9E5C-0C04A96378AD}" presName="rightArrowText" presStyleLbl="node1" presStyleIdx="0" presStyleCnt="1" custScaleX="110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D4908-70A8-4555-A687-020A99B4D723}" srcId="{4B552D95-9024-406B-9E5C-0C04A96378AD}" destId="{A000D337-1B43-4911-9046-084AE7A04A58}" srcOrd="1" destOrd="0" parTransId="{FE1AE1F8-1256-48DD-8A61-015D8003EF04}" sibTransId="{395C0F98-A4A4-4770-8DE4-05E439F409F3}"/>
    <dgm:cxn modelId="{B065DAE7-A13F-489B-AEA5-C644CB5DE9C5}" type="presOf" srcId="{A000D337-1B43-4911-9046-084AE7A04A58}" destId="{B14A44E6-59A5-437D-B2A8-B081934E0E9E}" srcOrd="0" destOrd="0" presId="urn:microsoft.com/office/officeart/2005/8/layout/arrow6"/>
    <dgm:cxn modelId="{1F61924D-DBC6-49CC-B4B2-A9683FFEF712}" type="presOf" srcId="{4B552D95-9024-406B-9E5C-0C04A96378AD}" destId="{81BCCEEE-0B31-42CD-A481-762653BD418E}" srcOrd="0" destOrd="0" presId="urn:microsoft.com/office/officeart/2005/8/layout/arrow6"/>
    <dgm:cxn modelId="{1C152C7C-816B-4B58-A196-16862BFEACD7}" srcId="{4B552D95-9024-406B-9E5C-0C04A96378AD}" destId="{2110FF59-A9BC-4EFA-B954-D53F1D641DAD}" srcOrd="0" destOrd="0" parTransId="{D5FB7AD6-F908-445F-994B-CCE175D78549}" sibTransId="{EA9F23CF-7C4A-47AB-A9F2-6F655A84281A}"/>
    <dgm:cxn modelId="{AFE48FFC-A10C-4839-97E4-A06D32410E35}" type="presOf" srcId="{2110FF59-A9BC-4EFA-B954-D53F1D641DAD}" destId="{A55656A4-41A9-4BFA-A8BA-FEE46DA80DB6}" srcOrd="0" destOrd="0" presId="urn:microsoft.com/office/officeart/2005/8/layout/arrow6"/>
    <dgm:cxn modelId="{2A13A474-9D0F-4C67-A915-71D8DC1094C1}" type="presParOf" srcId="{81BCCEEE-0B31-42CD-A481-762653BD418E}" destId="{15E4B4BC-7DD4-4E82-BDB3-996685E6A8EF}" srcOrd="0" destOrd="0" presId="urn:microsoft.com/office/officeart/2005/8/layout/arrow6"/>
    <dgm:cxn modelId="{58617F87-0241-4887-B736-D8EB42FAB2BB}" type="presParOf" srcId="{81BCCEEE-0B31-42CD-A481-762653BD418E}" destId="{A55656A4-41A9-4BFA-A8BA-FEE46DA80DB6}" srcOrd="1" destOrd="0" presId="urn:microsoft.com/office/officeart/2005/8/layout/arrow6"/>
    <dgm:cxn modelId="{D821222C-8905-4A15-801D-79DB98E47100}" type="presParOf" srcId="{81BCCEEE-0B31-42CD-A481-762653BD418E}" destId="{B14A44E6-59A5-437D-B2A8-B081934E0E9E}" srcOrd="2" destOrd="0" presId="urn:microsoft.com/office/officeart/2005/8/layout/arrow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81116-C0C5-4005-9096-3B96D1F98F8D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CA7D4EE9-76C4-4517-A100-095BA4B5585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Креативті ойлаудың тақырыптық және құзыреттілік  компоненттерінің негізгі идеялары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06723-E28F-49B3-949F-36AC71D2859B}" type="parTrans" cxnId="{8AD22014-454E-451C-95F3-419B66EC854F}">
      <dgm:prSet/>
      <dgm:spPr/>
      <dgm:t>
        <a:bodyPr/>
        <a:lstStyle/>
        <a:p>
          <a:endParaRPr lang="ru-RU"/>
        </a:p>
      </dgm:t>
    </dgm:pt>
    <dgm:pt modelId="{1DADCAFD-39A8-42D0-A827-E35337D9778B}" type="sibTrans" cxnId="{8AD22014-454E-451C-95F3-419B66EC854F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C0FC823-9FB6-4E4F-915C-AE61C610FA6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kk-K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Дүние жүзіндегі </a:t>
          </a:r>
          <a:br>
            <a:rPr lang="kk-K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kk-K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жастағы оқушылар үшін өзекті 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PISA</a:t>
          </a:r>
          <a:r>
            <a:rPr lang="kk-K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анықтамалары</a:t>
          </a:r>
        </a:p>
      </dgm:t>
    </dgm:pt>
    <dgm:pt modelId="{42AAE1CD-973E-4CB8-85B8-3834B175DD0B}" type="parTrans" cxnId="{5B72C6DB-DD9F-4D13-8CFF-0B5960A0C7BB}">
      <dgm:prSet/>
      <dgm:spPr/>
      <dgm:t>
        <a:bodyPr/>
        <a:lstStyle/>
        <a:p>
          <a:endParaRPr lang="ru-RU"/>
        </a:p>
      </dgm:t>
    </dgm:pt>
    <dgm:pt modelId="{249D6BD8-C583-4F03-B321-31EC6C3DF147}" type="sibTrans" cxnId="{5B72C6DB-DD9F-4D13-8CFF-0B5960A0C7BB}">
      <dgm:prSet/>
      <dgm:spPr/>
      <dgm:t>
        <a:bodyPr/>
        <a:lstStyle/>
        <a:p>
          <a:endParaRPr lang="ru-RU"/>
        </a:p>
      </dgm:t>
    </dgm:pt>
    <dgm:pt modelId="{48B8CFE3-934F-4E4A-89A9-9548DCDDA104}" type="pres">
      <dgm:prSet presAssocID="{DAB81116-C0C5-4005-9096-3B96D1F98F8D}" presName="linearFlow" presStyleCnt="0">
        <dgm:presLayoutVars>
          <dgm:dir/>
          <dgm:resizeHandles val="exact"/>
        </dgm:presLayoutVars>
      </dgm:prSet>
      <dgm:spPr/>
    </dgm:pt>
    <dgm:pt modelId="{8708B634-692F-4956-88E0-7712134D9B52}" type="pres">
      <dgm:prSet presAssocID="{CA7D4EE9-76C4-4517-A100-095BA4B5585A}" presName="node" presStyleLbl="node1" presStyleIdx="0" presStyleCnt="2" custScaleX="17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FE2D4-1865-4C2B-BB21-38C79EC69545}" type="pres">
      <dgm:prSet presAssocID="{1DADCAFD-39A8-42D0-A827-E35337D9778B}" presName="spacerL" presStyleCnt="0"/>
      <dgm:spPr/>
    </dgm:pt>
    <dgm:pt modelId="{04C4AF6F-2402-4EF5-87A7-E612168D03E1}" type="pres">
      <dgm:prSet presAssocID="{1DADCAFD-39A8-42D0-A827-E35337D9778B}" presName="sibTrans" presStyleLbl="sibTrans2D1" presStyleIdx="0" presStyleCnt="1" custScaleX="162528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33DA41A-902B-4CCC-BC43-C41E154C3428}" type="pres">
      <dgm:prSet presAssocID="{1DADCAFD-39A8-42D0-A827-E35337D9778B}" presName="spacerR" presStyleCnt="0"/>
      <dgm:spPr/>
    </dgm:pt>
    <dgm:pt modelId="{600A66B6-609B-4B4E-A7EC-2888FEFDC4DE}" type="pres">
      <dgm:prSet presAssocID="{2C0FC823-9FB6-4E4F-915C-AE61C610FA6E}" presName="node" presStyleLbl="node1" presStyleIdx="1" presStyleCnt="2" custScaleX="16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747E47-B7A0-466C-8586-88A3EEA3C007}" type="presOf" srcId="{CA7D4EE9-76C4-4517-A100-095BA4B5585A}" destId="{8708B634-692F-4956-88E0-7712134D9B52}" srcOrd="0" destOrd="0" presId="urn:microsoft.com/office/officeart/2005/8/layout/equation1"/>
    <dgm:cxn modelId="{8AD22014-454E-451C-95F3-419B66EC854F}" srcId="{DAB81116-C0C5-4005-9096-3B96D1F98F8D}" destId="{CA7D4EE9-76C4-4517-A100-095BA4B5585A}" srcOrd="0" destOrd="0" parTransId="{4A506723-E28F-49B3-949F-36AC71D2859B}" sibTransId="{1DADCAFD-39A8-42D0-A827-E35337D9778B}"/>
    <dgm:cxn modelId="{FEE6DE61-5F9D-4356-BDF7-57A657E36027}" type="presOf" srcId="{1DADCAFD-39A8-42D0-A827-E35337D9778B}" destId="{04C4AF6F-2402-4EF5-87A7-E612168D03E1}" srcOrd="0" destOrd="0" presId="urn:microsoft.com/office/officeart/2005/8/layout/equation1"/>
    <dgm:cxn modelId="{AB45BBA9-3AB1-4DD8-A06D-64A9F63B38C7}" type="presOf" srcId="{2C0FC823-9FB6-4E4F-915C-AE61C610FA6E}" destId="{600A66B6-609B-4B4E-A7EC-2888FEFDC4DE}" srcOrd="0" destOrd="0" presId="urn:microsoft.com/office/officeart/2005/8/layout/equation1"/>
    <dgm:cxn modelId="{BF7FA840-B88A-4829-A8E5-6EED36A6C219}" type="presOf" srcId="{DAB81116-C0C5-4005-9096-3B96D1F98F8D}" destId="{48B8CFE3-934F-4E4A-89A9-9548DCDDA104}" srcOrd="0" destOrd="0" presId="urn:microsoft.com/office/officeart/2005/8/layout/equation1"/>
    <dgm:cxn modelId="{5B72C6DB-DD9F-4D13-8CFF-0B5960A0C7BB}" srcId="{DAB81116-C0C5-4005-9096-3B96D1F98F8D}" destId="{2C0FC823-9FB6-4E4F-915C-AE61C610FA6E}" srcOrd="1" destOrd="0" parTransId="{42AAE1CD-973E-4CB8-85B8-3834B175DD0B}" sibTransId="{249D6BD8-C583-4F03-B321-31EC6C3DF147}"/>
    <dgm:cxn modelId="{6CFEB344-AA4D-4067-9FD4-73DECA39A340}" type="presParOf" srcId="{48B8CFE3-934F-4E4A-89A9-9548DCDDA104}" destId="{8708B634-692F-4956-88E0-7712134D9B52}" srcOrd="0" destOrd="0" presId="urn:microsoft.com/office/officeart/2005/8/layout/equation1"/>
    <dgm:cxn modelId="{709F1F0D-11A1-4F0F-A581-5FD6C96B132E}" type="presParOf" srcId="{48B8CFE3-934F-4E4A-89A9-9548DCDDA104}" destId="{0FEFE2D4-1865-4C2B-BB21-38C79EC69545}" srcOrd="1" destOrd="0" presId="urn:microsoft.com/office/officeart/2005/8/layout/equation1"/>
    <dgm:cxn modelId="{B2A59F65-AC17-4413-A8BF-DCE24D9C6C51}" type="presParOf" srcId="{48B8CFE3-934F-4E4A-89A9-9548DCDDA104}" destId="{04C4AF6F-2402-4EF5-87A7-E612168D03E1}" srcOrd="2" destOrd="0" presId="urn:microsoft.com/office/officeart/2005/8/layout/equation1"/>
    <dgm:cxn modelId="{B04CB820-EAEB-4A76-B850-B1526030A8AF}" type="presParOf" srcId="{48B8CFE3-934F-4E4A-89A9-9548DCDDA104}" destId="{A33DA41A-902B-4CCC-BC43-C41E154C3428}" srcOrd="3" destOrd="0" presId="urn:microsoft.com/office/officeart/2005/8/layout/equation1"/>
    <dgm:cxn modelId="{094AD87F-970E-4F26-9FD3-0D99D86575CE}" type="presParOf" srcId="{48B8CFE3-934F-4E4A-89A9-9548DCDDA104}" destId="{600A66B6-609B-4B4E-A7EC-2888FEFDC4DE}" srcOrd="4" destOrd="0" presId="urn:microsoft.com/office/officeart/2005/8/layout/equati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E690C-D0AA-4A3B-AE0B-B36395842510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208C9-E152-4A3B-8524-C0350CF70CF8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kk-KZ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пәндік бағдарлануы</a:t>
          </a:r>
        </a:p>
      </dgm:t>
    </dgm:pt>
    <dgm:pt modelId="{5A3DB49E-037A-4D2E-9E4D-5AB5D0D30ECB}" type="parTrans" cxnId="{4C8289F7-1661-4EF5-B371-64859D410ADE}">
      <dgm:prSet/>
      <dgm:spPr/>
      <dgm:t>
        <a:bodyPr/>
        <a:lstStyle/>
        <a:p>
          <a:endParaRPr lang="ru-RU"/>
        </a:p>
      </dgm:t>
    </dgm:pt>
    <dgm:pt modelId="{08756517-20C7-4393-9FAC-93FADE750569}" type="sibTrans" cxnId="{4C8289F7-1661-4EF5-B371-64859D410ADE}">
      <dgm:prSet/>
      <dgm:spPr>
        <a:solidFill>
          <a:srgbClr val="002060">
            <a:alpha val="90000"/>
          </a:srgb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3EF3BCA3-9A7E-44A3-B5DC-2772780FFA8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kk-KZ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Креативті ойлау дағдыларын пән арқылы дамыту </a:t>
          </a:r>
        </a:p>
      </dgm:t>
    </dgm:pt>
    <dgm:pt modelId="{1E4EAB6C-EB5D-4CCC-9154-5BF3C6F905B7}" type="parTrans" cxnId="{B7057E87-AD6E-40F2-B5AD-093D8877D4AD}">
      <dgm:prSet/>
      <dgm:spPr/>
      <dgm:t>
        <a:bodyPr/>
        <a:lstStyle/>
        <a:p>
          <a:endParaRPr lang="ru-RU"/>
        </a:p>
      </dgm:t>
    </dgm:pt>
    <dgm:pt modelId="{1911D6B9-C677-4813-B0D9-5F71D02BB1FD}" type="sibTrans" cxnId="{B7057E87-AD6E-40F2-B5AD-093D8877D4AD}">
      <dgm:prSet/>
      <dgm:spPr>
        <a:solidFill>
          <a:srgbClr val="002060">
            <a:alpha val="90000"/>
          </a:srgb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86E71B9A-2F13-4214-8BFD-286E81263D4B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k-KZ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Креативті ойлау дағдыларын бағалау </a:t>
          </a:r>
          <a:endParaRPr lang="ru-RU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E3425-46EE-40D9-A007-682D1D857097}" type="parTrans" cxnId="{BDDBCFF2-944A-4DA0-A516-FD6730269E93}">
      <dgm:prSet/>
      <dgm:spPr/>
      <dgm:t>
        <a:bodyPr/>
        <a:lstStyle/>
        <a:p>
          <a:endParaRPr lang="ru-RU"/>
        </a:p>
      </dgm:t>
    </dgm:pt>
    <dgm:pt modelId="{199B5A7B-E461-4B88-801F-E463E970EAF0}" type="sibTrans" cxnId="{BDDBCFF2-944A-4DA0-A516-FD6730269E93}">
      <dgm:prSet/>
      <dgm:spPr/>
      <dgm:t>
        <a:bodyPr/>
        <a:lstStyle/>
        <a:p>
          <a:endParaRPr lang="ru-RU"/>
        </a:p>
      </dgm:t>
    </dgm:pt>
    <dgm:pt modelId="{EB7F66AE-B806-4B58-AED6-90FEC92E827A}" type="pres">
      <dgm:prSet presAssocID="{95BE690C-D0AA-4A3B-AE0B-B363958425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36EBC-4771-454B-80F2-B93F30DBD6AE}" type="pres">
      <dgm:prSet presAssocID="{95BE690C-D0AA-4A3B-AE0B-B36395842510}" presName="dummyMaxCanvas" presStyleCnt="0">
        <dgm:presLayoutVars/>
      </dgm:prSet>
      <dgm:spPr/>
    </dgm:pt>
    <dgm:pt modelId="{8219B180-9A7D-4C17-B3CB-8C9116B1A5A7}" type="pres">
      <dgm:prSet presAssocID="{95BE690C-D0AA-4A3B-AE0B-B3639584251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1D9AB-A3EB-4998-A85C-102C60C3218E}" type="pres">
      <dgm:prSet presAssocID="{95BE690C-D0AA-4A3B-AE0B-B36395842510}" presName="ThreeNodes_2" presStyleLbl="node1" presStyleIdx="1" presStyleCnt="3" custScaleX="105798" custLinFactNeighborX="-2213" custLinFactNeighborY="8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D7C77-278D-44D0-8BF2-DC7B73D838C5}" type="pres">
      <dgm:prSet presAssocID="{95BE690C-D0AA-4A3B-AE0B-B3639584251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38172-754E-4C8B-919F-BA02FB2FE3AB}" type="pres">
      <dgm:prSet presAssocID="{95BE690C-D0AA-4A3B-AE0B-B3639584251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83F3A-85AB-4AF2-964C-798D854E6FB5}" type="pres">
      <dgm:prSet presAssocID="{95BE690C-D0AA-4A3B-AE0B-B3639584251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C74EC-6CEC-4C14-B3A4-415E2706F99A}" type="pres">
      <dgm:prSet presAssocID="{95BE690C-D0AA-4A3B-AE0B-B363958425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FD3CB-E5D8-41A5-9694-AD3D02CB6CC1}" type="pres">
      <dgm:prSet presAssocID="{95BE690C-D0AA-4A3B-AE0B-B363958425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0E30E-2DC6-4311-BA9E-BBC191F51E0F}" type="pres">
      <dgm:prSet presAssocID="{95BE690C-D0AA-4A3B-AE0B-B363958425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BCFF2-944A-4DA0-A516-FD6730269E93}" srcId="{95BE690C-D0AA-4A3B-AE0B-B36395842510}" destId="{86E71B9A-2F13-4214-8BFD-286E81263D4B}" srcOrd="2" destOrd="0" parTransId="{C34E3425-46EE-40D9-A007-682D1D857097}" sibTransId="{199B5A7B-E461-4B88-801F-E463E970EAF0}"/>
    <dgm:cxn modelId="{29247BCB-7F44-496B-ACD0-5FBDD3F5754F}" type="presOf" srcId="{95BE690C-D0AA-4A3B-AE0B-B36395842510}" destId="{EB7F66AE-B806-4B58-AED6-90FEC92E827A}" srcOrd="0" destOrd="0" presId="urn:microsoft.com/office/officeart/2005/8/layout/vProcess5"/>
    <dgm:cxn modelId="{B7057E87-AD6E-40F2-B5AD-093D8877D4AD}" srcId="{95BE690C-D0AA-4A3B-AE0B-B36395842510}" destId="{3EF3BCA3-9A7E-44A3-B5DC-2772780FFA84}" srcOrd="1" destOrd="0" parTransId="{1E4EAB6C-EB5D-4CCC-9154-5BF3C6F905B7}" sibTransId="{1911D6B9-C677-4813-B0D9-5F71D02BB1FD}"/>
    <dgm:cxn modelId="{7A46363A-9899-4BF9-BDE6-1D3813294E7A}" type="presOf" srcId="{3EF3BCA3-9A7E-44A3-B5DC-2772780FFA84}" destId="{F311D9AB-A3EB-4998-A85C-102C60C3218E}" srcOrd="0" destOrd="0" presId="urn:microsoft.com/office/officeart/2005/8/layout/vProcess5"/>
    <dgm:cxn modelId="{17F755AE-716D-4585-A833-A68C5C2F71CC}" type="presOf" srcId="{6C0208C9-E152-4A3B-8524-C0350CF70CF8}" destId="{8219B180-9A7D-4C17-B3CB-8C9116B1A5A7}" srcOrd="0" destOrd="0" presId="urn:microsoft.com/office/officeart/2005/8/layout/vProcess5"/>
    <dgm:cxn modelId="{BB64AE72-16AF-4EFC-9820-BE838F66DEFD}" type="presOf" srcId="{86E71B9A-2F13-4214-8BFD-286E81263D4B}" destId="{10AD7C77-278D-44D0-8BF2-DC7B73D838C5}" srcOrd="0" destOrd="0" presId="urn:microsoft.com/office/officeart/2005/8/layout/vProcess5"/>
    <dgm:cxn modelId="{756BF158-0A58-4C3A-9206-1602F0D2B626}" type="presOf" srcId="{1911D6B9-C677-4813-B0D9-5F71D02BB1FD}" destId="{54783F3A-85AB-4AF2-964C-798D854E6FB5}" srcOrd="0" destOrd="0" presId="urn:microsoft.com/office/officeart/2005/8/layout/vProcess5"/>
    <dgm:cxn modelId="{1DE97D8A-080D-49B4-981C-61DD8C2A28EC}" type="presOf" srcId="{08756517-20C7-4393-9FAC-93FADE750569}" destId="{C9238172-754E-4C8B-919F-BA02FB2FE3AB}" srcOrd="0" destOrd="0" presId="urn:microsoft.com/office/officeart/2005/8/layout/vProcess5"/>
    <dgm:cxn modelId="{4C8289F7-1661-4EF5-B371-64859D410ADE}" srcId="{95BE690C-D0AA-4A3B-AE0B-B36395842510}" destId="{6C0208C9-E152-4A3B-8524-C0350CF70CF8}" srcOrd="0" destOrd="0" parTransId="{5A3DB49E-037A-4D2E-9E4D-5AB5D0D30ECB}" sibTransId="{08756517-20C7-4393-9FAC-93FADE750569}"/>
    <dgm:cxn modelId="{F4860619-D88E-4B94-ADCC-97E1AC67CC8C}" type="presOf" srcId="{86E71B9A-2F13-4214-8BFD-286E81263D4B}" destId="{9050E30E-2DC6-4311-BA9E-BBC191F51E0F}" srcOrd="1" destOrd="0" presId="urn:microsoft.com/office/officeart/2005/8/layout/vProcess5"/>
    <dgm:cxn modelId="{CCE0937F-F63A-4DAF-BA71-D6A12B863234}" type="presOf" srcId="{6C0208C9-E152-4A3B-8524-C0350CF70CF8}" destId="{950C74EC-6CEC-4C14-B3A4-415E2706F99A}" srcOrd="1" destOrd="0" presId="urn:microsoft.com/office/officeart/2005/8/layout/vProcess5"/>
    <dgm:cxn modelId="{BA8EFBD6-2165-40E8-ABBE-F6457D3EEC86}" type="presOf" srcId="{3EF3BCA3-9A7E-44A3-B5DC-2772780FFA84}" destId="{90FFD3CB-E5D8-41A5-9694-AD3D02CB6CC1}" srcOrd="1" destOrd="0" presId="urn:microsoft.com/office/officeart/2005/8/layout/vProcess5"/>
    <dgm:cxn modelId="{8757431B-2648-414D-A60A-ABAA70D2E618}" type="presParOf" srcId="{EB7F66AE-B806-4B58-AED6-90FEC92E827A}" destId="{A8F36EBC-4771-454B-80F2-B93F30DBD6AE}" srcOrd="0" destOrd="0" presId="urn:microsoft.com/office/officeart/2005/8/layout/vProcess5"/>
    <dgm:cxn modelId="{F58DEDA0-B482-4CAC-9CBC-EC49953563C3}" type="presParOf" srcId="{EB7F66AE-B806-4B58-AED6-90FEC92E827A}" destId="{8219B180-9A7D-4C17-B3CB-8C9116B1A5A7}" srcOrd="1" destOrd="0" presId="urn:microsoft.com/office/officeart/2005/8/layout/vProcess5"/>
    <dgm:cxn modelId="{AD334D21-C20C-453A-97A8-9B77F7FC3B6E}" type="presParOf" srcId="{EB7F66AE-B806-4B58-AED6-90FEC92E827A}" destId="{F311D9AB-A3EB-4998-A85C-102C60C3218E}" srcOrd="2" destOrd="0" presId="urn:microsoft.com/office/officeart/2005/8/layout/vProcess5"/>
    <dgm:cxn modelId="{9EBEE643-5537-43B5-B6DC-8E43B360BF21}" type="presParOf" srcId="{EB7F66AE-B806-4B58-AED6-90FEC92E827A}" destId="{10AD7C77-278D-44D0-8BF2-DC7B73D838C5}" srcOrd="3" destOrd="0" presId="urn:microsoft.com/office/officeart/2005/8/layout/vProcess5"/>
    <dgm:cxn modelId="{44A00777-763C-4AA5-866B-98EF951854DA}" type="presParOf" srcId="{EB7F66AE-B806-4B58-AED6-90FEC92E827A}" destId="{C9238172-754E-4C8B-919F-BA02FB2FE3AB}" srcOrd="4" destOrd="0" presId="urn:microsoft.com/office/officeart/2005/8/layout/vProcess5"/>
    <dgm:cxn modelId="{06015073-C654-4B23-AFB1-142D8AFA6D9A}" type="presParOf" srcId="{EB7F66AE-B806-4B58-AED6-90FEC92E827A}" destId="{54783F3A-85AB-4AF2-964C-798D854E6FB5}" srcOrd="5" destOrd="0" presId="urn:microsoft.com/office/officeart/2005/8/layout/vProcess5"/>
    <dgm:cxn modelId="{2B97BD9C-2A02-4535-94C8-4F43EEAE54EE}" type="presParOf" srcId="{EB7F66AE-B806-4B58-AED6-90FEC92E827A}" destId="{950C74EC-6CEC-4C14-B3A4-415E2706F99A}" srcOrd="6" destOrd="0" presId="urn:microsoft.com/office/officeart/2005/8/layout/vProcess5"/>
    <dgm:cxn modelId="{E37323AF-AA1C-4782-B074-AD69F84BFAAE}" type="presParOf" srcId="{EB7F66AE-B806-4B58-AED6-90FEC92E827A}" destId="{90FFD3CB-E5D8-41A5-9694-AD3D02CB6CC1}" srcOrd="7" destOrd="0" presId="urn:microsoft.com/office/officeart/2005/8/layout/vProcess5"/>
    <dgm:cxn modelId="{AAE51857-5CB2-4F06-A5EE-DE40D23FAFD1}" type="presParOf" srcId="{EB7F66AE-B806-4B58-AED6-90FEC92E827A}" destId="{9050E30E-2DC6-4311-BA9E-BBC191F51E0F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2EE85-53D6-4044-8A9F-D07C8E0BD31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21534-6ABC-4156-A956-BD42FE485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84CC6-C67B-4C1B-B5DE-E31BC6DE6544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8499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397534" y="1368000"/>
            <a:ext cx="3892466" cy="43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C65B-029F-F04A-97E1-A78B5A598800}" type="datetime1">
              <a:rPr lang="fi-FI" smtClean="0"/>
              <a:pPr/>
              <a:t>1.1.2009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A0D6-EE2D-E64E-838F-81C534D573F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05000" y="540000"/>
            <a:ext cx="6885000" cy="540000"/>
          </a:xfrm>
        </p:spPr>
        <p:txBody>
          <a:bodyPr/>
          <a:lstStyle/>
          <a:p>
            <a:r>
              <a:rPr lang="fi-FI" dirty="0"/>
              <a:t>Muokkaa perustyylejä</a:t>
            </a:r>
          </a:p>
        </p:txBody>
      </p:sp>
      <p:sp>
        <p:nvSpPr>
          <p:cNvPr id="9" name="Sisällön paikkamerkki 14"/>
          <p:cNvSpPr>
            <a:spLocks noGrp="1"/>
          </p:cNvSpPr>
          <p:nvPr>
            <p:ph sz="quarter" idx="13"/>
          </p:nvPr>
        </p:nvSpPr>
        <p:spPr>
          <a:xfrm>
            <a:off x="404813" y="1368425"/>
            <a:ext cx="2775600" cy="4319588"/>
          </a:xfrm>
        </p:spPr>
        <p:txBody>
          <a:bodyPr/>
          <a:lstStyle>
            <a:lvl1pPr marL="0" indent="0">
              <a:buFont typeface="Arial" charset="0"/>
              <a:buNone/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="" xmlns:p14="http://schemas.microsoft.com/office/powerpoint/2010/main" val="39630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Тапсырмалардағы креативтілік: тапсырмалардың құрылымы мен түрлері 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772400" cy="1199704"/>
          </a:xfrm>
        </p:spPr>
        <p:txBody>
          <a:bodyPr>
            <a:normAutofit fontScale="70000" lnSpcReduction="20000"/>
          </a:bodyPr>
          <a:lstStyle/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Балапанова К.С.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506129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572000" y="2108625"/>
            <a:ext cx="5053836" cy="47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24400" y="304800"/>
            <a:ext cx="441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идеяларды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ұсыну/идеяларды нақтылау және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 қай бөлімінде осындай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енгізуге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019800" cy="597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71600" y="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және іріктеу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 оқыту тәжірибеңізде осындай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мүмкіндіктерді қарастырыңыз…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5B56828-543B-4563-BB57-60049D110C95}"/>
              </a:ext>
            </a:extLst>
          </p:cNvPr>
          <p:cNvGrpSpPr/>
          <p:nvPr/>
        </p:nvGrpSpPr>
        <p:grpSpPr>
          <a:xfrm>
            <a:off x="442010" y="481868"/>
            <a:ext cx="5425390" cy="5782783"/>
            <a:chOff x="394956" y="778015"/>
            <a:chExt cx="6127879" cy="5782783"/>
          </a:xfrm>
        </p:grpSpPr>
        <p:pic>
          <p:nvPicPr>
            <p:cNvPr id="31746" name="Picture 2" descr="Картинки по запросу &quot;creative children&quot;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4956" y="778015"/>
              <a:ext cx="3576937" cy="2927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34" name="Picture 10" descr="Картинки по запросу &quot;фото маленьких детей азиатов&quot;">
              <a:extLst>
                <a:ext uri="{FF2B5EF4-FFF2-40B4-BE49-F238E27FC236}">
                  <a16:creationId xmlns="" xmlns:a16="http://schemas.microsoft.com/office/drawing/2014/main" id="{A56DF074-5723-4053-BD72-C22D72EB6B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3552"/>
            <a:stretch/>
          </p:blipFill>
          <p:spPr bwMode="auto">
            <a:xfrm rot="848167">
              <a:off x="3678665" y="1084789"/>
              <a:ext cx="2844170" cy="26773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1748" name="Picture 4" descr="Картинки по запросу &quot;creative children&quot;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9802" r="40117" b="11428"/>
            <a:stretch/>
          </p:blipFill>
          <p:spPr bwMode="auto">
            <a:xfrm rot="351376">
              <a:off x="993667" y="3623749"/>
              <a:ext cx="3967598" cy="29370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32579F-28E3-4537-BE43-E98BFF98EBB6}"/>
              </a:ext>
            </a:extLst>
          </p:cNvPr>
          <p:cNvSpPr/>
          <p:nvPr/>
        </p:nvSpPr>
        <p:spPr>
          <a:xfrm rot="416075">
            <a:off x="5282763" y="1440318"/>
            <a:ext cx="3769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 </a:t>
            </a:r>
            <a:b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ойландыратын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сұрақтар: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86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Баланың креативтілігі қай кезде қалыптаса бастайды? </a:t>
            </a:r>
            <a:b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Қай кезеңде креативтілік барынша дамып, ең жоғары деңгейге жетеді? 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9154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2557CD9-F9C3-4746-BFA2-77268D21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96" y="257055"/>
            <a:ext cx="8699642" cy="893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Креативті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ойлаудың анықтамасы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PISA-2021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914DD9-9C09-4117-8D27-09741D5231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929" y="956431"/>
            <a:ext cx="5328139" cy="56445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B0B74E6-F777-4FF8-A06A-AC39BF6891B1}"/>
              </a:ext>
            </a:extLst>
          </p:cNvPr>
          <p:cNvSpPr/>
          <p:nvPr/>
        </p:nvSpPr>
        <p:spPr>
          <a:xfrm>
            <a:off x="292814" y="1859341"/>
            <a:ext cx="8268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Инновациялық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(жаңа, жаңашыл, басқаларға ұқсамайтын ерекше, қалыптан тыс, үйреншікті емес және т.б.) және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(пәрменді, нәтижелі, үнемді, оңтайлы және т.б.)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шешімдерге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қол жеткізуге және/немесе жаңа білімді немесе тиімді (әсерлі, шабыттандыратын, ерекше, таңқаларлық және т.б.)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қиялды жүзеге асыруға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бағытталған идеяларды әзірлеу, бағалау және жетілдіру процесіне нәтижелі қатысу қабілеті ретінде қарастырылады.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88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C900BFF-7A16-4C6E-9677-5FBDA4A7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00" y="450120"/>
            <a:ext cx="6885000" cy="54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Креативтілік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 және жағымсыз ақпарат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18A94A6-2F14-44CA-ABBD-666ED28799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37472231"/>
              </p:ext>
            </p:extLst>
          </p:nvPr>
        </p:nvGraphicFramePr>
        <p:xfrm>
          <a:off x="0" y="1066800"/>
          <a:ext cx="8852095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Красивые картинки со смайликами (37 фото) • Развлекательные картинки">
            <a:extLst>
              <a:ext uri="{FF2B5EF4-FFF2-40B4-BE49-F238E27FC236}">
                <a16:creationId xmlns:a16="http://schemas.microsoft.com/office/drawing/2014/main" xmlns="" id="{20F84C1B-BC28-48A6-AE6C-DECE566B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19431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5029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4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685800"/>
            <a:ext cx="6713334" cy="46990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креативтілігін дамытуға </a:t>
            </a:r>
            <a:br>
              <a:rPr lang="kk-KZ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ықпал ететін жағдайлар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5558302"/>
              </p:ext>
            </p:extLst>
          </p:nvPr>
        </p:nvGraphicFramePr>
        <p:xfrm>
          <a:off x="353358" y="1070763"/>
          <a:ext cx="8049731" cy="214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870475901"/>
              </p:ext>
            </p:extLst>
          </p:nvPr>
        </p:nvGraphicFramePr>
        <p:xfrm>
          <a:off x="1027849" y="3644099"/>
          <a:ext cx="7088303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304800"/>
          <a:ext cx="88392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5052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Креативтілік деңгей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Анықтамасы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 іс-әрекетінің</a:t>
                      </a:r>
                      <a:r>
                        <a:rPr lang="kk-KZ" sz="1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мысалы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Еліктеу, ұқсату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Түпнұсқаға ұқсас көшірм. Бұл – шығармашылық міндеттерді орындауда бастапқы түрткі болатын негізгі дағды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Әдеби шығармадан алынған үзіндіні жаттап, топтың алдында дауыстап оқып беру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Өзгерту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Белгілі бір шығарманың, туындының бір немесе бірнеше аспектілерін өзгертіп, басқа бөліктерін</a:t>
                      </a:r>
                      <a:r>
                        <a:rPr lang="kk-K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дәл көшіру арқылы жаңа дүние жасау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Әдеби шығарма үзіндісінен алынған бір сөйлемнің грамматикалық құрылымын өзгертпей, мазмұны мен сөздік құрамын өзгертіп қайта жазып шығу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Біріктіру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kk-K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немесе бірнеше шығарманы біріктіріп, бір жаңа шығарма, туынды жасап шығару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Сыныпта зерттеп-зерделенген қарапайым тетіктерді пайдаланып, “ақылды машина ”жасап шығару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Түбегейлі өзгерту, жаңғырту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Бұрыннан бар шығарманы, туындыны басқа нысанда немесе пішімде іске асыру үшін бейімдеп өзгерту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Сыныптағы сабақта өтілген тарихи оқиғаларды уақыт осіне орналастырып, саяси, әлеуметтік және экономикалық жағдайлар мен оқиғаларды жеке тарауларға бөліп қарастыру</a:t>
                      </a:r>
                      <a:r>
                        <a:rPr lang="kk-K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Түпнұсқа дүние жасап шығару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Бұрынғы шығармаларды қайталамайтын, ұқсас болса да, аса елеулі ұқсастығы жоқ жаңа шығарма немесе туынды жасап шығару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Қысқа әңгіме жазу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" name="AutoShape 4" descr="Ne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Ne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Ne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Ne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609600"/>
            <a:ext cx="4800600" cy="401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4944468" cy="325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ТАПСЫРМАЛАРДЫҢ ЕРЕКШЕЛІКТЕРІ.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ТАПСЫРМАЛАРДЫҢ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  МЕН ТҮРЛЕРІ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3000" y="1143000"/>
            <a:ext cx="368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5486400" cy="521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076578" y="2573516"/>
            <a:ext cx="5067422" cy="428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733800" y="2119746"/>
            <a:ext cx="5593277" cy="47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және ғылыми проблемаларды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тәжірибеңізде  осындай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мысалдарын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қолданасыз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ба?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6228918</TotalTime>
  <Words>364</Words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Тапсырмалардағы креативтілік: тапсырмалардың құрылымы мен түрлері </vt:lpstr>
      <vt:lpstr>Слайд 2</vt:lpstr>
      <vt:lpstr>Креативті ойлаудың анықтамасы (PISA-2021)</vt:lpstr>
      <vt:lpstr>Креативтілік туралы жағымды және жағымсыз ақпарат </vt:lpstr>
      <vt:lpstr>Оқушылардың креативтілігін дамытуға  ықпал ететін жағдайлар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2020-11-04T12:23:31Z</dcterms:modified>
</cp:coreProperties>
</file>