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C7E5F-6ADB-45DD-9277-85DF354EE58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3146-C6CC-4D4B-8033-7F1F61380F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38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C7E5F-6ADB-45DD-9277-85DF354EE58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3146-C6CC-4D4B-8033-7F1F61380F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539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C7E5F-6ADB-45DD-9277-85DF354EE58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3146-C6CC-4D4B-8033-7F1F61380F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55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C7E5F-6ADB-45DD-9277-85DF354EE58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3146-C6CC-4D4B-8033-7F1F61380F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113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C7E5F-6ADB-45DD-9277-85DF354EE58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3146-C6CC-4D4B-8033-7F1F61380F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7506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C7E5F-6ADB-45DD-9277-85DF354EE58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3146-C6CC-4D4B-8033-7F1F61380F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44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C7E5F-6ADB-45DD-9277-85DF354EE58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3146-C6CC-4D4B-8033-7F1F61380F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599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C7E5F-6ADB-45DD-9277-85DF354EE58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3146-C6CC-4D4B-8033-7F1F61380F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8885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C7E5F-6ADB-45DD-9277-85DF354EE58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3146-C6CC-4D4B-8033-7F1F61380F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95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C7E5F-6ADB-45DD-9277-85DF354EE58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3146-C6CC-4D4B-8033-7F1F61380F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894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C7E5F-6ADB-45DD-9277-85DF354EE58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03146-C6CC-4D4B-8033-7F1F61380F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47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C7E5F-6ADB-45DD-9277-85DF354EE581}" type="datetimeFigureOut">
              <a:rPr lang="ru-RU" smtClean="0"/>
              <a:t>25.05.2021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03146-C6CC-4D4B-8033-7F1F61380F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66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Участвовали 7 школ: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7" name="Picture 2" descr="Картинки по запросу &quot;управление образования карагандинской области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8" y="365125"/>
            <a:ext cx="1844822" cy="1008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priemnaya\Desktop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7179" y="365124"/>
            <a:ext cx="1298209" cy="908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4311724" y="1215509"/>
            <a:ext cx="33463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Проект «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SANA skills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» 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0355001"/>
              </p:ext>
            </p:extLst>
          </p:nvPr>
        </p:nvGraphicFramePr>
        <p:xfrm>
          <a:off x="899320" y="2505074"/>
          <a:ext cx="4397076" cy="29694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0978">
                  <a:extLst>
                    <a:ext uri="{9D8B030D-6E8A-4147-A177-3AD203B41FA5}">
                      <a16:colId xmlns:a16="http://schemas.microsoft.com/office/drawing/2014/main" val="46736978"/>
                    </a:ext>
                  </a:extLst>
                </a:gridCol>
                <a:gridCol w="2826098">
                  <a:extLst>
                    <a:ext uri="{9D8B030D-6E8A-4147-A177-3AD203B41FA5}">
                      <a16:colId xmlns:a16="http://schemas.microsoft.com/office/drawing/2014/main" val="1207908688"/>
                    </a:ext>
                  </a:extLst>
                </a:gridCol>
              </a:tblGrid>
              <a:tr h="43376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Регион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Школа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7674593"/>
                  </a:ext>
                </a:extLst>
              </a:tr>
              <a:tr h="27833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2019-2020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7839779"/>
                  </a:ext>
                </a:extLst>
              </a:tr>
              <a:tr h="345199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Темиртау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ОШ №17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681507"/>
                  </a:ext>
                </a:extLst>
              </a:tr>
              <a:tr h="325321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Сарань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ОШ №16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89862515"/>
                  </a:ext>
                </a:extLst>
              </a:tr>
              <a:tr h="318090">
                <a:tc>
                  <a:txBody>
                    <a:bodyPr/>
                    <a:lstStyle/>
                    <a:p>
                      <a:r>
                        <a:rPr lang="ru-RU" sz="16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Абайский</a:t>
                      </a: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ШГ №10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5971850"/>
                  </a:ext>
                </a:extLst>
              </a:tr>
              <a:tr h="556660">
                <a:tc>
                  <a:txBody>
                    <a:bodyPr/>
                    <a:lstStyle/>
                    <a:p>
                      <a:r>
                        <a:rPr lang="ru-RU" sz="16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Бухаржырауский</a:t>
                      </a: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Ростовская ОСОШ (РЦ) </a:t>
                      </a:r>
                      <a:r>
                        <a:rPr lang="ru-RU" sz="16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Уштобинская</a:t>
                      </a: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 ОСОШ (РЦ)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5605716"/>
                  </a:ext>
                </a:extLst>
              </a:tr>
              <a:tr h="27833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2020-2021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953356"/>
                  </a:ext>
                </a:extLst>
              </a:tr>
              <a:tr h="433761">
                <a:tc>
                  <a:txBody>
                    <a:bodyPr/>
                    <a:lstStyle/>
                    <a:p>
                      <a:r>
                        <a:rPr lang="ru-RU" sz="16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Караганда</a:t>
                      </a:r>
                      <a:endParaRPr lang="ru-RU" sz="16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ОШ №10, №32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7899274"/>
                  </a:ext>
                </a:extLst>
              </a:tr>
            </a:tbl>
          </a:graphicData>
        </a:graphic>
      </p:graphicFrame>
      <p:graphicFrame>
        <p:nvGraphicFramePr>
          <p:cNvPr id="15" name="Объект 1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703432850"/>
              </p:ext>
            </p:extLst>
          </p:nvPr>
        </p:nvGraphicFramePr>
        <p:xfrm>
          <a:off x="6483927" y="2505076"/>
          <a:ext cx="4871461" cy="33149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0702">
                  <a:extLst>
                    <a:ext uri="{9D8B030D-6E8A-4147-A177-3AD203B41FA5}">
                      <a16:colId xmlns:a16="http://schemas.microsoft.com/office/drawing/2014/main" val="2964183604"/>
                    </a:ext>
                  </a:extLst>
                </a:gridCol>
                <a:gridCol w="2080759">
                  <a:extLst>
                    <a:ext uri="{9D8B030D-6E8A-4147-A177-3AD203B41FA5}">
                      <a16:colId xmlns:a16="http://schemas.microsoft.com/office/drawing/2014/main" val="1935025075"/>
                    </a:ext>
                  </a:extLst>
                </a:gridCol>
              </a:tblGrid>
              <a:tr h="25833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Конкурс «</a:t>
                      </a:r>
                      <a:r>
                        <a:rPr lang="ru-RU" sz="16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Мектеп</a:t>
                      </a: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– </a:t>
                      </a:r>
                      <a:r>
                        <a:rPr lang="ru-RU" sz="16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сүйіспеншілік</a:t>
                      </a: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ru-RU" sz="16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мекені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2604842"/>
                  </a:ext>
                </a:extLst>
              </a:tr>
              <a:tr h="51668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Эмоционально окрашенные фотографии детей и видеозаписи фрагментов занятий «</a:t>
                      </a:r>
                      <a:r>
                        <a:rPr lang="ru-RU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Sana</a:t>
                      </a:r>
                      <a:r>
                        <a:rPr lang="ru-RU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S</a:t>
                      </a:r>
                      <a:r>
                        <a:rPr lang="en-US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k</a:t>
                      </a:r>
                      <a:r>
                        <a:rPr lang="ru-RU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ills</a:t>
                      </a:r>
                      <a:r>
                        <a:rPr lang="ru-RU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»</a:t>
                      </a:r>
                      <a:endParaRPr lang="ru-RU" sz="16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00917"/>
                  </a:ext>
                </a:extLst>
              </a:tr>
              <a:tr h="516680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Видеоэссе</a:t>
                      </a:r>
                      <a:r>
                        <a:rPr lang="ru-RU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на тему «Почему программа «</a:t>
                      </a:r>
                      <a:r>
                        <a:rPr lang="ru-RU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Sana</a:t>
                      </a:r>
                      <a:r>
                        <a:rPr lang="ru-RU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S</a:t>
                      </a:r>
                      <a:r>
                        <a:rPr lang="en-US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k</a:t>
                      </a:r>
                      <a:r>
                        <a:rPr lang="ru-RU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ills</a:t>
                      </a:r>
                      <a:r>
                        <a:rPr lang="ru-RU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» важна для меня и моих учеников</a:t>
                      </a:r>
                      <a:endParaRPr lang="ru-RU" sz="16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7917048"/>
                  </a:ext>
                </a:extLst>
              </a:tr>
              <a:tr h="258339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Видеоподборки</a:t>
                      </a:r>
                      <a:r>
                        <a:rPr lang="ru-RU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к </a:t>
                      </a:r>
                      <a:r>
                        <a:rPr lang="ru-RU" sz="1600" b="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занятим</a:t>
                      </a:r>
                      <a:r>
                        <a:rPr lang="ru-RU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программы</a:t>
                      </a:r>
                      <a:endParaRPr lang="ru-RU" sz="16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5526302"/>
                  </a:ext>
                </a:extLst>
              </a:tr>
              <a:tr h="5166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Номинация </a:t>
                      </a:r>
                      <a:r>
                        <a:rPr lang="kk-KZ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«Шабыттандыратын көшбасшы»</a:t>
                      </a:r>
                      <a:endParaRPr lang="ru-RU" sz="16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Гимназия №10 Абайского района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7124419"/>
                  </a:ext>
                </a:extLst>
              </a:tr>
              <a:tr h="6177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Номинация «</a:t>
                      </a:r>
                      <a:r>
                        <a:rPr lang="kk-KZ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Әлемді өзгертетін ұстаздар</a:t>
                      </a:r>
                      <a:r>
                        <a:rPr lang="ru-RU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»</a:t>
                      </a:r>
                      <a:endParaRPr lang="ru-RU" sz="16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Проценко О.Ю. </a:t>
                      </a:r>
                      <a:r>
                        <a:rPr lang="kk-KZ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Гимназия №10 Абайского района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1448164"/>
                  </a:ext>
                </a:extLst>
              </a:tr>
              <a:tr h="51668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Сертификат в размере </a:t>
                      </a:r>
                      <a:r>
                        <a:rPr lang="ru-RU" sz="1600" b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30000 </a:t>
                      </a:r>
                      <a:r>
                        <a:rPr lang="ru-RU" sz="1600" b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тенге</a:t>
                      </a:r>
                      <a:endParaRPr lang="ru-RU" sz="1600" b="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Колова</a:t>
                      </a:r>
                      <a:r>
                        <a:rPr lang="ru-RU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Arial Narrow" panose="020B0606020202030204" pitchFamily="34" charset="0"/>
                        </a:rPr>
                        <a:t> А.В. ОШ №16 города Сарани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95887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078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122</Words>
  <Application>Microsoft Office PowerPoint</Application>
  <PresentationFormat>Широкоэкранный</PresentationFormat>
  <Paragraphs>26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UMC</dc:creator>
  <cp:lastModifiedBy>UMC</cp:lastModifiedBy>
  <cp:revision>4</cp:revision>
  <dcterms:created xsi:type="dcterms:W3CDTF">2021-05-25T11:19:40Z</dcterms:created>
  <dcterms:modified xsi:type="dcterms:W3CDTF">2021-05-25T13:43:36Z</dcterms:modified>
</cp:coreProperties>
</file>