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mc-ro@umckrg.gov.k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форум </a:t>
            </a:r>
            <a:r>
              <a:rPr lang="kk-K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Ассоциации педагогов </a:t>
            </a:r>
            <a:endParaRPr lang="kk-KZ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Карагандинской области</a:t>
            </a:r>
          </a:p>
          <a:p>
            <a:pPr algn="ctr"/>
            <a:endParaRPr lang="kk-KZ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kk-KZ" sz="2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23 - 25 июня </a:t>
            </a:r>
            <a:r>
              <a:rPr lang="ru-RU" sz="2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k-KZ" sz="2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2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r>
              <a:rPr lang="ru-RU" sz="22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2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</a:t>
            </a:r>
            <a:r>
              <a:rPr lang="kk-KZ" sz="2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</a:t>
            </a:r>
            <a:r>
              <a:rPr lang="kk-KZ" sz="22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kk-K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Актогайский район,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ЗСДОЛ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«Факел» урочище Бектауата</a:t>
            </a:r>
          </a:p>
          <a:p>
            <a:endParaRPr lang="kk-KZ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Положение о проведении Форума будет направлено в районные и городские отделы образования – 10 июня 2021 года.</a:t>
            </a:r>
          </a:p>
          <a:p>
            <a:endParaRPr lang="ru-RU" sz="2200" dirty="0"/>
          </a:p>
          <a:p>
            <a:pPr algn="just"/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</a:t>
            </a:r>
            <a:r>
              <a:rPr lang="kk-K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kk-KZ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участие принимаются за подписью руководителей районных, городских отделов образования, директоров областных организаций образования Карагандинской области </a:t>
            </a:r>
            <a:r>
              <a:rPr lang="kk-KZ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15 июня 2021 года</a:t>
            </a:r>
            <a:r>
              <a:rPr lang="kk-KZ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электронный адрес </a:t>
            </a:r>
            <a:r>
              <a:rPr lang="en-US" sz="2200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umc</a:t>
            </a:r>
            <a:r>
              <a:rPr lang="ru-RU" sz="22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</a:t>
            </a:r>
            <a:r>
              <a:rPr lang="en-US" sz="2200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</a:t>
            </a:r>
            <a:r>
              <a:rPr lang="ru-RU" sz="22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en-US" sz="2200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umckrg</a:t>
            </a:r>
            <a:r>
              <a:rPr lang="ru-RU" sz="22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2200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gov</a:t>
            </a:r>
            <a:r>
              <a:rPr lang="ru-RU" sz="22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2200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kz</a:t>
            </a:r>
            <a:endParaRPr lang="kk-KZ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54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87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</dc:creator>
  <cp:lastModifiedBy>UseR</cp:lastModifiedBy>
  <cp:revision>1</cp:revision>
  <dcterms:created xsi:type="dcterms:W3CDTF">2021-06-08T18:26:24Z</dcterms:created>
  <dcterms:modified xsi:type="dcterms:W3CDTF">2021-06-08T18:36:08Z</dcterms:modified>
</cp:coreProperties>
</file>