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96" y="90"/>
      </p:cViewPr>
      <p:guideLst>
        <p:guide orient="horz" pos="18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3D70D8-2EBC-437A-AE9A-2EC21D537232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54C687-8B78-449A-A1D0-A15F249BC1B8}">
      <dgm:prSet phldrT="[Текст]" custT="1"/>
      <dgm:spPr/>
      <dgm:t>
        <a:bodyPr/>
        <a:lstStyle/>
        <a:p>
          <a:pPr algn="l"/>
          <a:r>
            <a:rPr lang="ru-RU" sz="20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Что нам удается особенно хорошо? 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В чем мы можем быть уверены?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Чем мы дорожим?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Что необходимо сохранить?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…</a:t>
          </a:r>
          <a:endParaRPr lang="ru-RU" sz="20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E9593A9-23F2-4396-BACC-C6901FEC8835}" type="parTrans" cxnId="{9E102A47-1782-4F5B-92CC-6F19F864A933}">
      <dgm:prSet/>
      <dgm:spPr/>
      <dgm:t>
        <a:bodyPr/>
        <a:lstStyle/>
        <a:p>
          <a:endParaRPr lang="ru-RU"/>
        </a:p>
      </dgm:t>
    </dgm:pt>
    <dgm:pt modelId="{49FAB2BC-6C8A-4915-AA3E-BB3637E9405C}" type="sibTrans" cxnId="{9E102A47-1782-4F5B-92CC-6F19F864A933}">
      <dgm:prSet/>
      <dgm:spPr/>
      <dgm:t>
        <a:bodyPr/>
        <a:lstStyle/>
        <a:p>
          <a:endParaRPr lang="ru-RU"/>
        </a:p>
      </dgm:t>
    </dgm:pt>
    <dgm:pt modelId="{85352FC2-7DEC-47A4-A3CF-213337189B86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Чего нам не хватает?</a:t>
          </a:r>
          <a:endParaRPr lang="ru-RU" sz="18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С чем мы пока не справляемся?</a:t>
          </a:r>
          <a:endParaRPr lang="ru-RU" sz="18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Что мешает нашей работе?</a:t>
          </a:r>
          <a:endParaRPr lang="ru-RU" sz="18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Чем не владеют наши выпускники?</a:t>
          </a:r>
          <a:endParaRPr lang="ru-RU" sz="18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rPr>
            <a:t>От чего, возможно, нам следует отказаться? …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AFF2869-D8D7-4996-9DFF-DBE584CFA172}" type="parTrans" cxnId="{2EEFC48E-4E71-4C1B-A03B-9D8C9734067A}">
      <dgm:prSet/>
      <dgm:spPr/>
      <dgm:t>
        <a:bodyPr/>
        <a:lstStyle/>
        <a:p>
          <a:endParaRPr lang="ru-RU"/>
        </a:p>
      </dgm:t>
    </dgm:pt>
    <dgm:pt modelId="{54FEA6FF-C912-4535-B62A-C2ED1509E22D}" type="sibTrans" cxnId="{2EEFC48E-4E71-4C1B-A03B-9D8C9734067A}">
      <dgm:prSet/>
      <dgm:spPr/>
      <dgm:t>
        <a:bodyPr/>
        <a:lstStyle/>
        <a:p>
          <a:endParaRPr lang="ru-RU"/>
        </a:p>
      </dgm:t>
    </dgm:pt>
    <dgm:pt modelId="{5F6551F0-0235-4397-9D86-B53A6CA18114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Как складываются отношения  школы с внешним окружением?</a:t>
          </a:r>
          <a:endParaRPr lang="ru-RU" sz="18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Кто может оказать нам помощь и поддержку?</a:t>
          </a:r>
          <a:endParaRPr lang="ru-RU" sz="18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algn="l"/>
          <a:r>
            <a:rPr lang="ru-RU" sz="18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rPr>
            <a:t>При каких условиях это возможно?</a:t>
          </a:r>
          <a:r>
            <a:rPr lang="ru-RU" sz="15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…</a:t>
          </a:r>
          <a:endParaRPr lang="ru-RU" sz="15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98472E4-9A30-4908-8DD8-00C386B7C3DB}" type="parTrans" cxnId="{CCAEDDCB-5585-473B-AD03-8567D21D60F2}">
      <dgm:prSet/>
      <dgm:spPr/>
      <dgm:t>
        <a:bodyPr/>
        <a:lstStyle/>
        <a:p>
          <a:endParaRPr lang="ru-RU"/>
        </a:p>
      </dgm:t>
    </dgm:pt>
    <dgm:pt modelId="{F3A2ABA1-BC36-4CAA-A997-1E6A69539B27}" type="sibTrans" cxnId="{CCAEDDCB-5585-473B-AD03-8567D21D60F2}">
      <dgm:prSet/>
      <dgm:spPr/>
      <dgm:t>
        <a:bodyPr/>
        <a:lstStyle/>
        <a:p>
          <a:endParaRPr lang="ru-RU"/>
        </a:p>
      </dgm:t>
    </dgm:pt>
    <dgm:pt modelId="{0F365C00-4A99-4E2A-8D53-967572FC58FE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Какие внешние опасности и риски нам необходимо преодолеть?</a:t>
          </a:r>
        </a:p>
        <a:p>
          <a:pPr algn="l"/>
          <a:r>
            <a:rPr lang="ru-RU" sz="18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Какие новшества могут внести школы, являющиеся конкурентами по отношению нашей?</a:t>
          </a:r>
        </a:p>
        <a:p>
          <a:pPr algn="l"/>
          <a:endParaRPr lang="ru-RU" sz="1600" dirty="0"/>
        </a:p>
      </dgm:t>
    </dgm:pt>
    <dgm:pt modelId="{24F94F8B-6206-43C4-913A-6A3260216EF9}" type="parTrans" cxnId="{AD369626-1F2A-45C4-8C7A-1B283380C702}">
      <dgm:prSet/>
      <dgm:spPr/>
      <dgm:t>
        <a:bodyPr/>
        <a:lstStyle/>
        <a:p>
          <a:endParaRPr lang="ru-RU"/>
        </a:p>
      </dgm:t>
    </dgm:pt>
    <dgm:pt modelId="{2E60EA7E-5391-4F0E-9D45-C1FBF6E2AB82}" type="sibTrans" cxnId="{AD369626-1F2A-45C4-8C7A-1B283380C702}">
      <dgm:prSet/>
      <dgm:spPr/>
      <dgm:t>
        <a:bodyPr/>
        <a:lstStyle/>
        <a:p>
          <a:endParaRPr lang="ru-RU"/>
        </a:p>
      </dgm:t>
    </dgm:pt>
    <dgm:pt modelId="{E57EE2D6-967C-444C-8951-7586E7975FC9}">
      <dgm:prSet/>
      <dgm:spPr/>
      <dgm:t>
        <a:bodyPr/>
        <a:lstStyle/>
        <a:p>
          <a:endParaRPr lang="ru-RU"/>
        </a:p>
      </dgm:t>
    </dgm:pt>
    <dgm:pt modelId="{0DED6825-BF96-44EE-B72A-FBAFB7CA3F3D}" type="parTrans" cxnId="{97424066-D55F-4287-8029-B30B6882103F}">
      <dgm:prSet/>
      <dgm:spPr/>
      <dgm:t>
        <a:bodyPr/>
        <a:lstStyle/>
        <a:p>
          <a:endParaRPr lang="ru-RU"/>
        </a:p>
      </dgm:t>
    </dgm:pt>
    <dgm:pt modelId="{5D506837-90AC-4D3D-A5CB-B1029193F979}" type="sibTrans" cxnId="{97424066-D55F-4287-8029-B30B6882103F}">
      <dgm:prSet/>
      <dgm:spPr/>
      <dgm:t>
        <a:bodyPr/>
        <a:lstStyle/>
        <a:p>
          <a:endParaRPr lang="ru-RU"/>
        </a:p>
      </dgm:t>
    </dgm:pt>
    <dgm:pt modelId="{E84D1498-38F3-4283-B627-DA9E8EAED666}">
      <dgm:prSet/>
      <dgm:spPr/>
      <dgm:t>
        <a:bodyPr/>
        <a:lstStyle/>
        <a:p>
          <a:endParaRPr lang="ru-RU"/>
        </a:p>
      </dgm:t>
    </dgm:pt>
    <dgm:pt modelId="{0BA69EF0-7D05-4D86-8E24-F1E6AB9A9171}" type="parTrans" cxnId="{0E786BED-F653-4BD5-A31A-DA2F75D7B09D}">
      <dgm:prSet/>
      <dgm:spPr/>
      <dgm:t>
        <a:bodyPr/>
        <a:lstStyle/>
        <a:p>
          <a:endParaRPr lang="ru-RU"/>
        </a:p>
      </dgm:t>
    </dgm:pt>
    <dgm:pt modelId="{38D512A7-986A-477D-A91D-6013CC4DE41E}" type="sibTrans" cxnId="{0E786BED-F653-4BD5-A31A-DA2F75D7B09D}">
      <dgm:prSet/>
      <dgm:spPr/>
      <dgm:t>
        <a:bodyPr/>
        <a:lstStyle/>
        <a:p>
          <a:endParaRPr lang="ru-RU"/>
        </a:p>
      </dgm:t>
    </dgm:pt>
    <dgm:pt modelId="{538E5032-60A1-4DE1-AE7E-3577B01B976C}">
      <dgm:prSet/>
      <dgm:spPr/>
      <dgm:t>
        <a:bodyPr/>
        <a:lstStyle/>
        <a:p>
          <a:endParaRPr lang="ru-RU"/>
        </a:p>
      </dgm:t>
    </dgm:pt>
    <dgm:pt modelId="{E18E1A01-5748-47C3-A7C7-FDE4CD5D9527}" type="parTrans" cxnId="{E0871DEF-D329-4DFC-A6B6-5FD60D7C56F7}">
      <dgm:prSet/>
      <dgm:spPr/>
      <dgm:t>
        <a:bodyPr/>
        <a:lstStyle/>
        <a:p>
          <a:endParaRPr lang="ru-RU"/>
        </a:p>
      </dgm:t>
    </dgm:pt>
    <dgm:pt modelId="{1A1E064F-7FEE-4720-A98B-F183AD02AE81}" type="sibTrans" cxnId="{E0871DEF-D329-4DFC-A6B6-5FD60D7C56F7}">
      <dgm:prSet/>
      <dgm:spPr/>
      <dgm:t>
        <a:bodyPr/>
        <a:lstStyle/>
        <a:p>
          <a:endParaRPr lang="ru-RU"/>
        </a:p>
      </dgm:t>
    </dgm:pt>
    <dgm:pt modelId="{A5D7932C-FE8A-4833-A02B-48E43E3ABE07}">
      <dgm:prSet/>
      <dgm:spPr/>
      <dgm:t>
        <a:bodyPr/>
        <a:lstStyle/>
        <a:p>
          <a:endParaRPr lang="ru-RU"/>
        </a:p>
      </dgm:t>
    </dgm:pt>
    <dgm:pt modelId="{5DF09FAA-6A66-4150-99A4-216ED88939C7}" type="parTrans" cxnId="{D7CB7490-C620-4372-B8CF-B37B4C9F91D4}">
      <dgm:prSet/>
      <dgm:spPr/>
      <dgm:t>
        <a:bodyPr/>
        <a:lstStyle/>
        <a:p>
          <a:endParaRPr lang="ru-RU"/>
        </a:p>
      </dgm:t>
    </dgm:pt>
    <dgm:pt modelId="{1AD5B219-235E-437C-B48C-548ECC128759}" type="sibTrans" cxnId="{D7CB7490-C620-4372-B8CF-B37B4C9F91D4}">
      <dgm:prSet/>
      <dgm:spPr/>
      <dgm:t>
        <a:bodyPr/>
        <a:lstStyle/>
        <a:p>
          <a:endParaRPr lang="ru-RU"/>
        </a:p>
      </dgm:t>
    </dgm:pt>
    <dgm:pt modelId="{43460EEA-AA75-47D5-A223-F6B9F7A513AA}">
      <dgm:prSet/>
      <dgm:spPr/>
      <dgm:t>
        <a:bodyPr/>
        <a:lstStyle/>
        <a:p>
          <a:endParaRPr lang="ru-RU"/>
        </a:p>
      </dgm:t>
    </dgm:pt>
    <dgm:pt modelId="{6B4C344C-F214-4380-AC39-8913F7E687A9}" type="parTrans" cxnId="{9F4D1F3D-F9E9-43D7-9B8E-1D3442A783C7}">
      <dgm:prSet/>
      <dgm:spPr/>
      <dgm:t>
        <a:bodyPr/>
        <a:lstStyle/>
        <a:p>
          <a:endParaRPr lang="ru-RU"/>
        </a:p>
      </dgm:t>
    </dgm:pt>
    <dgm:pt modelId="{1B2C503E-44B7-4101-995E-1CA0E9E71ADD}" type="sibTrans" cxnId="{9F4D1F3D-F9E9-43D7-9B8E-1D3442A783C7}">
      <dgm:prSet/>
      <dgm:spPr/>
      <dgm:t>
        <a:bodyPr/>
        <a:lstStyle/>
        <a:p>
          <a:endParaRPr lang="ru-RU"/>
        </a:p>
      </dgm:t>
    </dgm:pt>
    <dgm:pt modelId="{1F811E2D-0360-4DA6-B9D4-E6C5009324FD}">
      <dgm:prSet/>
      <dgm:spPr/>
      <dgm:t>
        <a:bodyPr/>
        <a:lstStyle/>
        <a:p>
          <a:endParaRPr lang="ru-RU"/>
        </a:p>
      </dgm:t>
    </dgm:pt>
    <dgm:pt modelId="{5763D4D4-AA05-49B4-B0D0-71866E0AC6E1}" type="parTrans" cxnId="{5DBF7DBB-9641-410F-A791-F61B6B3BB6A1}">
      <dgm:prSet/>
      <dgm:spPr/>
      <dgm:t>
        <a:bodyPr/>
        <a:lstStyle/>
        <a:p>
          <a:endParaRPr lang="ru-RU"/>
        </a:p>
      </dgm:t>
    </dgm:pt>
    <dgm:pt modelId="{22D23AA9-0D8F-4E3A-9C7F-A776EB33D175}" type="sibTrans" cxnId="{5DBF7DBB-9641-410F-A791-F61B6B3BB6A1}">
      <dgm:prSet/>
      <dgm:spPr/>
      <dgm:t>
        <a:bodyPr/>
        <a:lstStyle/>
        <a:p>
          <a:endParaRPr lang="ru-RU"/>
        </a:p>
      </dgm:t>
    </dgm:pt>
    <dgm:pt modelId="{ECF913A7-E6FE-4D76-9FF1-92692E0C094F}">
      <dgm:prSet/>
      <dgm:spPr/>
      <dgm:t>
        <a:bodyPr/>
        <a:lstStyle/>
        <a:p>
          <a:endParaRPr lang="ru-RU"/>
        </a:p>
      </dgm:t>
    </dgm:pt>
    <dgm:pt modelId="{A1876ABB-32F9-4C08-80E7-8CB6F2ADC42D}" type="parTrans" cxnId="{426B2809-DA26-404B-8DB6-AF3E42BE0ED6}">
      <dgm:prSet/>
      <dgm:spPr/>
      <dgm:t>
        <a:bodyPr/>
        <a:lstStyle/>
        <a:p>
          <a:endParaRPr lang="ru-RU"/>
        </a:p>
      </dgm:t>
    </dgm:pt>
    <dgm:pt modelId="{D1BBF9CE-972C-4194-AA9E-91F25C9694A5}" type="sibTrans" cxnId="{426B2809-DA26-404B-8DB6-AF3E42BE0ED6}">
      <dgm:prSet/>
      <dgm:spPr/>
      <dgm:t>
        <a:bodyPr/>
        <a:lstStyle/>
        <a:p>
          <a:endParaRPr lang="ru-RU"/>
        </a:p>
      </dgm:t>
    </dgm:pt>
    <dgm:pt modelId="{0FD8CEBC-65F8-4F1D-8933-3849EEC78D16}">
      <dgm:prSet/>
      <dgm:spPr/>
      <dgm:t>
        <a:bodyPr/>
        <a:lstStyle/>
        <a:p>
          <a:endParaRPr lang="ru-RU"/>
        </a:p>
      </dgm:t>
    </dgm:pt>
    <dgm:pt modelId="{36C5BED3-E30C-498C-9858-B6E6A2180790}" type="parTrans" cxnId="{85E2C959-203C-48AF-8AA7-62CF17AF9B5F}">
      <dgm:prSet/>
      <dgm:spPr/>
      <dgm:t>
        <a:bodyPr/>
        <a:lstStyle/>
        <a:p>
          <a:endParaRPr lang="ru-RU"/>
        </a:p>
      </dgm:t>
    </dgm:pt>
    <dgm:pt modelId="{C587F4F8-9624-4ACA-BD20-962CA5655065}" type="sibTrans" cxnId="{85E2C959-203C-48AF-8AA7-62CF17AF9B5F}">
      <dgm:prSet/>
      <dgm:spPr/>
      <dgm:t>
        <a:bodyPr/>
        <a:lstStyle/>
        <a:p>
          <a:endParaRPr lang="ru-RU"/>
        </a:p>
      </dgm:t>
    </dgm:pt>
    <dgm:pt modelId="{1EDB78C5-8653-47AB-BF3E-46A89D7A5279}">
      <dgm:prSet/>
      <dgm:spPr/>
      <dgm:t>
        <a:bodyPr/>
        <a:lstStyle/>
        <a:p>
          <a:endParaRPr lang="ru-RU"/>
        </a:p>
      </dgm:t>
    </dgm:pt>
    <dgm:pt modelId="{5BF0D1BE-CD51-4F32-8BC3-DCBE5C7A9BF3}" type="parTrans" cxnId="{88DB6E96-7832-4625-AED3-7E33E6DDBEE8}">
      <dgm:prSet/>
      <dgm:spPr/>
      <dgm:t>
        <a:bodyPr/>
        <a:lstStyle/>
        <a:p>
          <a:endParaRPr lang="ru-RU"/>
        </a:p>
      </dgm:t>
    </dgm:pt>
    <dgm:pt modelId="{0120840A-C616-4CAD-9DB3-CDA71E1CE647}" type="sibTrans" cxnId="{88DB6E96-7832-4625-AED3-7E33E6DDBEE8}">
      <dgm:prSet/>
      <dgm:spPr/>
      <dgm:t>
        <a:bodyPr/>
        <a:lstStyle/>
        <a:p>
          <a:endParaRPr lang="ru-RU"/>
        </a:p>
      </dgm:t>
    </dgm:pt>
    <dgm:pt modelId="{EC2CCA30-4380-4E57-9FA0-8011A53079F5}">
      <dgm:prSet/>
      <dgm:spPr/>
      <dgm:t>
        <a:bodyPr/>
        <a:lstStyle/>
        <a:p>
          <a:endParaRPr lang="ru-RU"/>
        </a:p>
      </dgm:t>
    </dgm:pt>
    <dgm:pt modelId="{EFB7A85F-EB20-4047-BDF8-486961CB8FBC}" type="parTrans" cxnId="{314FE083-0073-4FA7-BCA4-04B67A2D0973}">
      <dgm:prSet/>
      <dgm:spPr/>
      <dgm:t>
        <a:bodyPr/>
        <a:lstStyle/>
        <a:p>
          <a:endParaRPr lang="ru-RU"/>
        </a:p>
      </dgm:t>
    </dgm:pt>
    <dgm:pt modelId="{283CD72C-702F-48EE-A888-DF71EE365B90}" type="sibTrans" cxnId="{314FE083-0073-4FA7-BCA4-04B67A2D0973}">
      <dgm:prSet/>
      <dgm:spPr/>
      <dgm:t>
        <a:bodyPr/>
        <a:lstStyle/>
        <a:p>
          <a:endParaRPr lang="ru-RU"/>
        </a:p>
      </dgm:t>
    </dgm:pt>
    <dgm:pt modelId="{26E69A9F-DFC2-40E5-AA7D-040A77EA7CC1}">
      <dgm:prSet/>
      <dgm:spPr/>
      <dgm:t>
        <a:bodyPr/>
        <a:lstStyle/>
        <a:p>
          <a:endParaRPr lang="ru-RU"/>
        </a:p>
      </dgm:t>
    </dgm:pt>
    <dgm:pt modelId="{3F23FBD5-E1F2-4182-B7C7-E6E67E6DE9A9}" type="parTrans" cxnId="{B80284EB-7374-41AC-A206-D03E3C3A5D9E}">
      <dgm:prSet/>
      <dgm:spPr/>
      <dgm:t>
        <a:bodyPr/>
        <a:lstStyle/>
        <a:p>
          <a:endParaRPr lang="ru-RU"/>
        </a:p>
      </dgm:t>
    </dgm:pt>
    <dgm:pt modelId="{40188CFC-0682-4F6A-9144-7333A924C2EE}" type="sibTrans" cxnId="{B80284EB-7374-41AC-A206-D03E3C3A5D9E}">
      <dgm:prSet/>
      <dgm:spPr/>
      <dgm:t>
        <a:bodyPr/>
        <a:lstStyle/>
        <a:p>
          <a:endParaRPr lang="ru-RU"/>
        </a:p>
      </dgm:t>
    </dgm:pt>
    <dgm:pt modelId="{CDDD506D-51AE-42D5-AA56-15AC87011CB2}">
      <dgm:prSet/>
      <dgm:spPr/>
      <dgm:t>
        <a:bodyPr/>
        <a:lstStyle/>
        <a:p>
          <a:endParaRPr lang="ru-RU"/>
        </a:p>
      </dgm:t>
    </dgm:pt>
    <dgm:pt modelId="{92F9D91E-132B-43DF-B009-F205F795B666}" type="parTrans" cxnId="{F9C17825-E692-4F32-82EC-D5FEC9963F94}">
      <dgm:prSet/>
      <dgm:spPr/>
      <dgm:t>
        <a:bodyPr/>
        <a:lstStyle/>
        <a:p>
          <a:endParaRPr lang="ru-RU"/>
        </a:p>
      </dgm:t>
    </dgm:pt>
    <dgm:pt modelId="{A3854477-E047-49CD-B71E-C89F43CF1ECB}" type="sibTrans" cxnId="{F9C17825-E692-4F32-82EC-D5FEC9963F94}">
      <dgm:prSet/>
      <dgm:spPr/>
      <dgm:t>
        <a:bodyPr/>
        <a:lstStyle/>
        <a:p>
          <a:endParaRPr lang="ru-RU"/>
        </a:p>
      </dgm:t>
    </dgm:pt>
    <dgm:pt modelId="{6825BF47-7CAF-4E56-B2D3-EA16F09A93B3}">
      <dgm:prSet/>
      <dgm:spPr/>
      <dgm:t>
        <a:bodyPr/>
        <a:lstStyle/>
        <a:p>
          <a:endParaRPr lang="ru-RU" dirty="0"/>
        </a:p>
      </dgm:t>
    </dgm:pt>
    <dgm:pt modelId="{E55B94AB-6C12-4730-84CD-8879CD5BA2E7}" type="parTrans" cxnId="{33168113-C46C-4F67-98FA-A7C5A9A3ED6D}">
      <dgm:prSet/>
      <dgm:spPr/>
      <dgm:t>
        <a:bodyPr/>
        <a:lstStyle/>
        <a:p>
          <a:endParaRPr lang="ru-RU"/>
        </a:p>
      </dgm:t>
    </dgm:pt>
    <dgm:pt modelId="{DBA728F4-CCCD-423C-A49A-D97C24D66E12}" type="sibTrans" cxnId="{33168113-C46C-4F67-98FA-A7C5A9A3ED6D}">
      <dgm:prSet/>
      <dgm:spPr/>
      <dgm:t>
        <a:bodyPr/>
        <a:lstStyle/>
        <a:p>
          <a:endParaRPr lang="ru-RU"/>
        </a:p>
      </dgm:t>
    </dgm:pt>
    <dgm:pt modelId="{7B1DF7E2-53DD-4805-BE80-CD640DACA4BB}">
      <dgm:prSet/>
      <dgm:spPr/>
      <dgm:t>
        <a:bodyPr/>
        <a:lstStyle/>
        <a:p>
          <a:endParaRPr lang="ru-RU"/>
        </a:p>
      </dgm:t>
    </dgm:pt>
    <dgm:pt modelId="{7CE292C5-4E7D-4826-BB84-C87468E55B5E}" type="parTrans" cxnId="{31883443-6D31-4E7E-9E90-AA6BE77D3637}">
      <dgm:prSet/>
      <dgm:spPr/>
      <dgm:t>
        <a:bodyPr/>
        <a:lstStyle/>
        <a:p>
          <a:endParaRPr lang="ru-RU"/>
        </a:p>
      </dgm:t>
    </dgm:pt>
    <dgm:pt modelId="{907D98C2-811A-4B3A-AEE1-E923B97272BC}" type="sibTrans" cxnId="{31883443-6D31-4E7E-9E90-AA6BE77D3637}">
      <dgm:prSet/>
      <dgm:spPr/>
      <dgm:t>
        <a:bodyPr/>
        <a:lstStyle/>
        <a:p>
          <a:endParaRPr lang="ru-RU"/>
        </a:p>
      </dgm:t>
    </dgm:pt>
    <dgm:pt modelId="{96C99D1B-FD6E-491A-AB94-18B1B0321270}">
      <dgm:prSet/>
      <dgm:spPr/>
      <dgm:t>
        <a:bodyPr/>
        <a:lstStyle/>
        <a:p>
          <a:endParaRPr lang="ru-RU"/>
        </a:p>
      </dgm:t>
    </dgm:pt>
    <dgm:pt modelId="{EB5AE07D-AE51-4377-AF17-584831AF9015}" type="parTrans" cxnId="{1A9E2EE2-C7B7-4286-8875-648076618E8B}">
      <dgm:prSet/>
      <dgm:spPr/>
      <dgm:t>
        <a:bodyPr/>
        <a:lstStyle/>
        <a:p>
          <a:endParaRPr lang="ru-RU"/>
        </a:p>
      </dgm:t>
    </dgm:pt>
    <dgm:pt modelId="{649B006B-B16E-4F07-9B41-9676C393F23D}" type="sibTrans" cxnId="{1A9E2EE2-C7B7-4286-8875-648076618E8B}">
      <dgm:prSet/>
      <dgm:spPr/>
      <dgm:t>
        <a:bodyPr/>
        <a:lstStyle/>
        <a:p>
          <a:endParaRPr lang="ru-RU"/>
        </a:p>
      </dgm:t>
    </dgm:pt>
    <dgm:pt modelId="{0F2EA52E-8CD6-4615-878C-0FB349C66DC4}">
      <dgm:prSet/>
      <dgm:spPr/>
      <dgm:t>
        <a:bodyPr/>
        <a:lstStyle/>
        <a:p>
          <a:endParaRPr lang="ru-RU"/>
        </a:p>
      </dgm:t>
    </dgm:pt>
    <dgm:pt modelId="{12A4F975-5ED0-4133-B0F9-74F907A89E77}" type="parTrans" cxnId="{260AECF1-9A96-4C93-9ABA-64D8F6D97763}">
      <dgm:prSet/>
      <dgm:spPr/>
      <dgm:t>
        <a:bodyPr/>
        <a:lstStyle/>
        <a:p>
          <a:endParaRPr lang="ru-RU"/>
        </a:p>
      </dgm:t>
    </dgm:pt>
    <dgm:pt modelId="{7A29FD1C-9E01-42EA-856B-6C4C3F2D9C34}" type="sibTrans" cxnId="{260AECF1-9A96-4C93-9ABA-64D8F6D97763}">
      <dgm:prSet/>
      <dgm:spPr/>
      <dgm:t>
        <a:bodyPr/>
        <a:lstStyle/>
        <a:p>
          <a:endParaRPr lang="ru-RU"/>
        </a:p>
      </dgm:t>
    </dgm:pt>
    <dgm:pt modelId="{AF6099B1-3880-4EA4-B6BC-CAD8294AC161}" type="pres">
      <dgm:prSet presAssocID="{783D70D8-2EBC-437A-AE9A-2EC21D53723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BC7C27-B4CA-4700-B100-45BF15A8288C}" type="pres">
      <dgm:prSet presAssocID="{783D70D8-2EBC-437A-AE9A-2EC21D537232}" presName="axisShape" presStyleLbl="bgShp" presStyleIdx="0" presStyleCnt="1"/>
      <dgm:spPr/>
    </dgm:pt>
    <dgm:pt modelId="{D3C8B71F-B7AC-4BCC-BCE9-F705A678BD82}" type="pres">
      <dgm:prSet presAssocID="{783D70D8-2EBC-437A-AE9A-2EC21D537232}" presName="rect1" presStyleLbl="node1" presStyleIdx="0" presStyleCnt="4" custScaleX="163811" custScaleY="113628" custLinFactNeighborX="-35786" custLinFactNeighborY="-66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D6909-41DB-4E30-88B3-F4E2C2554E43}" type="pres">
      <dgm:prSet presAssocID="{783D70D8-2EBC-437A-AE9A-2EC21D537232}" presName="rect2" presStyleLbl="node1" presStyleIdx="1" presStyleCnt="4" custScaleX="165016" custScaleY="114087" custLinFactNeighborX="39000" custLinFactNeighborY="-66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B0F87-5787-475E-B773-1D6B5BA74E66}" type="pres">
      <dgm:prSet presAssocID="{783D70D8-2EBC-437A-AE9A-2EC21D537232}" presName="rect3" presStyleLbl="node1" presStyleIdx="2" presStyleCnt="4" custScaleX="172754" custScaleY="108550" custLinFactNeighborX="-31314" custLinFactNeighborY="68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8A501F-48A8-4311-A989-343BAB104A3D}" type="pres">
      <dgm:prSet presAssocID="{783D70D8-2EBC-437A-AE9A-2EC21D537232}" presName="rect4" presStyleLbl="node1" presStyleIdx="3" presStyleCnt="4" custScaleX="171560" custScaleY="109740" custLinFactNeighborX="40754" custLinFactNeighborY="46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CB7490-C620-4372-B8CF-B37B4C9F91D4}" srcId="{783D70D8-2EBC-437A-AE9A-2EC21D537232}" destId="{A5D7932C-FE8A-4833-A02B-48E43E3ABE07}" srcOrd="18" destOrd="0" parTransId="{5DF09FAA-6A66-4150-99A4-216ED88939C7}" sibTransId="{1AD5B219-235E-437C-B48C-548ECC128759}"/>
    <dgm:cxn modelId="{5DBF7DBB-9641-410F-A791-F61B6B3BB6A1}" srcId="{783D70D8-2EBC-437A-AE9A-2EC21D537232}" destId="{1F811E2D-0360-4DA6-B9D4-E6C5009324FD}" srcOrd="10" destOrd="0" parTransId="{5763D4D4-AA05-49B4-B0D0-71866E0AC6E1}" sibTransId="{22D23AA9-0D8F-4E3A-9C7F-A776EB33D175}"/>
    <dgm:cxn modelId="{260AECF1-9A96-4C93-9ABA-64D8F6D97763}" srcId="{783D70D8-2EBC-437A-AE9A-2EC21D537232}" destId="{0F2EA52E-8CD6-4615-878C-0FB349C66DC4}" srcOrd="6" destOrd="0" parTransId="{12A4F975-5ED0-4133-B0F9-74F907A89E77}" sibTransId="{7A29FD1C-9E01-42EA-856B-6C4C3F2D9C34}"/>
    <dgm:cxn modelId="{426B2809-DA26-404B-8DB6-AF3E42BE0ED6}" srcId="{783D70D8-2EBC-437A-AE9A-2EC21D537232}" destId="{ECF913A7-E6FE-4D76-9FF1-92692E0C094F}" srcOrd="11" destOrd="0" parTransId="{A1876ABB-32F9-4C08-80E7-8CB6F2ADC42D}" sibTransId="{D1BBF9CE-972C-4194-AA9E-91F25C9694A5}"/>
    <dgm:cxn modelId="{0E786BED-F653-4BD5-A31A-DA2F75D7B09D}" srcId="{783D70D8-2EBC-437A-AE9A-2EC21D537232}" destId="{E84D1498-38F3-4283-B627-DA9E8EAED666}" srcOrd="16" destOrd="0" parTransId="{0BA69EF0-7D05-4D86-8E24-F1E6AB9A9171}" sibTransId="{38D512A7-986A-477D-A91D-6013CC4DE41E}"/>
    <dgm:cxn modelId="{314FE083-0073-4FA7-BCA4-04B67A2D0973}" srcId="{783D70D8-2EBC-437A-AE9A-2EC21D537232}" destId="{EC2CCA30-4380-4E57-9FA0-8011A53079F5}" srcOrd="14" destOrd="0" parTransId="{EFB7A85F-EB20-4047-BDF8-486961CB8FBC}" sibTransId="{283CD72C-702F-48EE-A888-DF71EE365B90}"/>
    <dgm:cxn modelId="{AD369626-1F2A-45C4-8C7A-1B283380C702}" srcId="{783D70D8-2EBC-437A-AE9A-2EC21D537232}" destId="{0F365C00-4A99-4E2A-8D53-967572FC58FE}" srcOrd="3" destOrd="0" parTransId="{24F94F8B-6206-43C4-913A-6A3260216EF9}" sibTransId="{2E60EA7E-5391-4F0E-9D45-C1FBF6E2AB82}"/>
    <dgm:cxn modelId="{B80284EB-7374-41AC-A206-D03E3C3A5D9E}" srcId="{783D70D8-2EBC-437A-AE9A-2EC21D537232}" destId="{26E69A9F-DFC2-40E5-AA7D-040A77EA7CC1}" srcOrd="7" destOrd="0" parTransId="{3F23FBD5-E1F2-4182-B7C7-E6E67E6DE9A9}" sibTransId="{40188CFC-0682-4F6A-9144-7333A924C2EE}"/>
    <dgm:cxn modelId="{88DB6E96-7832-4625-AED3-7E33E6DDBEE8}" srcId="{783D70D8-2EBC-437A-AE9A-2EC21D537232}" destId="{1EDB78C5-8653-47AB-BF3E-46A89D7A5279}" srcOrd="13" destOrd="0" parTransId="{5BF0D1BE-CD51-4F32-8BC3-DCBE5C7A9BF3}" sibTransId="{0120840A-C616-4CAD-9DB3-CDA71E1CE647}"/>
    <dgm:cxn modelId="{CCAEDDCB-5585-473B-AD03-8567D21D60F2}" srcId="{783D70D8-2EBC-437A-AE9A-2EC21D537232}" destId="{5F6551F0-0235-4397-9D86-B53A6CA18114}" srcOrd="2" destOrd="0" parTransId="{398472E4-9A30-4908-8DD8-00C386B7C3DB}" sibTransId="{F3A2ABA1-BC36-4CAA-A997-1E6A69539B27}"/>
    <dgm:cxn modelId="{31883443-6D31-4E7E-9E90-AA6BE77D3637}" srcId="{783D70D8-2EBC-437A-AE9A-2EC21D537232}" destId="{7B1DF7E2-53DD-4805-BE80-CD640DACA4BB}" srcOrd="4" destOrd="0" parTransId="{7CE292C5-4E7D-4826-BB84-C87468E55B5E}" sibTransId="{907D98C2-811A-4B3A-AEE1-E923B97272BC}"/>
    <dgm:cxn modelId="{1A9E2EE2-C7B7-4286-8875-648076618E8B}" srcId="{783D70D8-2EBC-437A-AE9A-2EC21D537232}" destId="{96C99D1B-FD6E-491A-AB94-18B1B0321270}" srcOrd="5" destOrd="0" parTransId="{EB5AE07D-AE51-4377-AF17-584831AF9015}" sibTransId="{649B006B-B16E-4F07-9B41-9676C393F23D}"/>
    <dgm:cxn modelId="{3AEB19DE-9FF1-485D-84FE-682887EE1D8C}" type="presOf" srcId="{85352FC2-7DEC-47A4-A3CF-213337189B86}" destId="{985D6909-41DB-4E30-88B3-F4E2C2554E43}" srcOrd="0" destOrd="0" presId="urn:microsoft.com/office/officeart/2005/8/layout/matrix2"/>
    <dgm:cxn modelId="{F9C17825-E692-4F32-82EC-D5FEC9963F94}" srcId="{783D70D8-2EBC-437A-AE9A-2EC21D537232}" destId="{CDDD506D-51AE-42D5-AA56-15AC87011CB2}" srcOrd="8" destOrd="0" parTransId="{92F9D91E-132B-43DF-B009-F205F795B666}" sibTransId="{A3854477-E047-49CD-B71E-C89F43CF1ECB}"/>
    <dgm:cxn modelId="{9E102A47-1782-4F5B-92CC-6F19F864A933}" srcId="{783D70D8-2EBC-437A-AE9A-2EC21D537232}" destId="{E454C687-8B78-449A-A1D0-A15F249BC1B8}" srcOrd="0" destOrd="0" parTransId="{7E9593A9-23F2-4396-BACC-C6901FEC8835}" sibTransId="{49FAB2BC-6C8A-4915-AA3E-BB3637E9405C}"/>
    <dgm:cxn modelId="{9F4D1F3D-F9E9-43D7-9B8E-1D3442A783C7}" srcId="{783D70D8-2EBC-437A-AE9A-2EC21D537232}" destId="{43460EEA-AA75-47D5-A223-F6B9F7A513AA}" srcOrd="19" destOrd="0" parTransId="{6B4C344C-F214-4380-AC39-8913F7E687A9}" sibTransId="{1B2C503E-44B7-4101-995E-1CA0E9E71ADD}"/>
    <dgm:cxn modelId="{85E2C959-203C-48AF-8AA7-62CF17AF9B5F}" srcId="{783D70D8-2EBC-437A-AE9A-2EC21D537232}" destId="{0FD8CEBC-65F8-4F1D-8933-3849EEC78D16}" srcOrd="12" destOrd="0" parTransId="{36C5BED3-E30C-498C-9858-B6E6A2180790}" sibTransId="{C587F4F8-9624-4ACA-BD20-962CA5655065}"/>
    <dgm:cxn modelId="{33168113-C46C-4F67-98FA-A7C5A9A3ED6D}" srcId="{783D70D8-2EBC-437A-AE9A-2EC21D537232}" destId="{6825BF47-7CAF-4E56-B2D3-EA16F09A93B3}" srcOrd="9" destOrd="0" parTransId="{E55B94AB-6C12-4730-84CD-8879CD5BA2E7}" sibTransId="{DBA728F4-CCCD-423C-A49A-D97C24D66E12}"/>
    <dgm:cxn modelId="{110AD0B8-8090-44D9-BBEE-05EF0E171622}" type="presOf" srcId="{783D70D8-2EBC-437A-AE9A-2EC21D537232}" destId="{AF6099B1-3880-4EA4-B6BC-CAD8294AC161}" srcOrd="0" destOrd="0" presId="urn:microsoft.com/office/officeart/2005/8/layout/matrix2"/>
    <dgm:cxn modelId="{6803DB91-4D78-43DC-943B-A86F35322FCD}" type="presOf" srcId="{0F365C00-4A99-4E2A-8D53-967572FC58FE}" destId="{0F8A501F-48A8-4311-A989-343BAB104A3D}" srcOrd="0" destOrd="0" presId="urn:microsoft.com/office/officeart/2005/8/layout/matrix2"/>
    <dgm:cxn modelId="{85AA594E-FAF0-473B-AEEA-72486E0F11EE}" type="presOf" srcId="{E454C687-8B78-449A-A1D0-A15F249BC1B8}" destId="{D3C8B71F-B7AC-4BCC-BCE9-F705A678BD82}" srcOrd="0" destOrd="0" presId="urn:microsoft.com/office/officeart/2005/8/layout/matrix2"/>
    <dgm:cxn modelId="{E0871DEF-D329-4DFC-A6B6-5FD60D7C56F7}" srcId="{783D70D8-2EBC-437A-AE9A-2EC21D537232}" destId="{538E5032-60A1-4DE1-AE7E-3577B01B976C}" srcOrd="17" destOrd="0" parTransId="{E18E1A01-5748-47C3-A7C7-FDE4CD5D9527}" sibTransId="{1A1E064F-7FEE-4720-A98B-F183AD02AE81}"/>
    <dgm:cxn modelId="{0972701B-3DC1-4248-B94F-F7E0912FF852}" type="presOf" srcId="{5F6551F0-0235-4397-9D86-B53A6CA18114}" destId="{105B0F87-5787-475E-B773-1D6B5BA74E66}" srcOrd="0" destOrd="0" presId="urn:microsoft.com/office/officeart/2005/8/layout/matrix2"/>
    <dgm:cxn modelId="{2EEFC48E-4E71-4C1B-A03B-9D8C9734067A}" srcId="{783D70D8-2EBC-437A-AE9A-2EC21D537232}" destId="{85352FC2-7DEC-47A4-A3CF-213337189B86}" srcOrd="1" destOrd="0" parTransId="{5AFF2869-D8D7-4996-9DFF-DBE584CFA172}" sibTransId="{54FEA6FF-C912-4535-B62A-C2ED1509E22D}"/>
    <dgm:cxn modelId="{97424066-D55F-4287-8029-B30B6882103F}" srcId="{783D70D8-2EBC-437A-AE9A-2EC21D537232}" destId="{E57EE2D6-967C-444C-8951-7586E7975FC9}" srcOrd="15" destOrd="0" parTransId="{0DED6825-BF96-44EE-B72A-FBAFB7CA3F3D}" sibTransId="{5D506837-90AC-4D3D-A5CB-B1029193F979}"/>
    <dgm:cxn modelId="{5AFFFA88-A364-4408-AD08-13A0F3373637}" type="presParOf" srcId="{AF6099B1-3880-4EA4-B6BC-CAD8294AC161}" destId="{F2BC7C27-B4CA-4700-B100-45BF15A8288C}" srcOrd="0" destOrd="0" presId="urn:microsoft.com/office/officeart/2005/8/layout/matrix2"/>
    <dgm:cxn modelId="{9247A09C-A4E3-4852-88BB-62638B8F23B6}" type="presParOf" srcId="{AF6099B1-3880-4EA4-B6BC-CAD8294AC161}" destId="{D3C8B71F-B7AC-4BCC-BCE9-F705A678BD82}" srcOrd="1" destOrd="0" presId="urn:microsoft.com/office/officeart/2005/8/layout/matrix2"/>
    <dgm:cxn modelId="{1E691FF5-B2B2-4170-A9FD-867C51B56798}" type="presParOf" srcId="{AF6099B1-3880-4EA4-B6BC-CAD8294AC161}" destId="{985D6909-41DB-4E30-88B3-F4E2C2554E43}" srcOrd="2" destOrd="0" presId="urn:microsoft.com/office/officeart/2005/8/layout/matrix2"/>
    <dgm:cxn modelId="{114ABB35-84D6-4B56-83CE-B63FA8D7F811}" type="presParOf" srcId="{AF6099B1-3880-4EA4-B6BC-CAD8294AC161}" destId="{105B0F87-5787-475E-B773-1D6B5BA74E66}" srcOrd="3" destOrd="0" presId="urn:microsoft.com/office/officeart/2005/8/layout/matrix2"/>
    <dgm:cxn modelId="{E5812E72-82BE-497B-A6F2-7E409D531C25}" type="presParOf" srcId="{AF6099B1-3880-4EA4-B6BC-CAD8294AC161}" destId="{0F8A501F-48A8-4311-A989-343BAB104A3D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39A1AC-0FCE-4D25-A9B4-3503D3DE5BE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5F63F5-19FB-4F34-8EB7-69A78C7E6A20}">
      <dgm:prSet phldrT="[Текст]" custT="1"/>
      <dgm:spPr/>
      <dgm:t>
        <a:bodyPr/>
        <a:lstStyle/>
        <a:p>
          <a:r>
            <a:rPr lang="ru-RU" sz="2500" dirty="0" smtClean="0">
              <a:latin typeface="Cambria" panose="02040503050406030204" pitchFamily="18" charset="0"/>
              <a:ea typeface="Cambria" panose="02040503050406030204" pitchFamily="18" charset="0"/>
            </a:rPr>
            <a:t>Исследование</a:t>
          </a:r>
          <a:endParaRPr lang="ru-RU" sz="25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06583A7-78A0-4964-BFB6-2995FC84744C}" type="parTrans" cxnId="{49BEB349-03C2-4767-9D62-0324BA4AB423}">
      <dgm:prSet/>
      <dgm:spPr/>
      <dgm:t>
        <a:bodyPr/>
        <a:lstStyle/>
        <a:p>
          <a:endParaRPr lang="ru-RU"/>
        </a:p>
      </dgm:t>
    </dgm:pt>
    <dgm:pt modelId="{B700D5CC-5369-4125-AEE5-FD1896E9338C}" type="sibTrans" cxnId="{49BEB349-03C2-4767-9D62-0324BA4AB423}">
      <dgm:prSet/>
      <dgm:spPr/>
      <dgm:t>
        <a:bodyPr/>
        <a:lstStyle/>
        <a:p>
          <a:endParaRPr lang="ru-RU"/>
        </a:p>
      </dgm:t>
    </dgm:pt>
    <dgm:pt modelId="{AB9B3C6E-CBD1-4CF5-B81A-2EC18DA3DBF3}">
      <dgm:prSet phldrT="[Текст]" custT="1"/>
      <dgm:spPr/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Анализ преподавания и обучения 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8236363-F470-454B-B751-467DC31E7861}" type="parTrans" cxnId="{7344F91D-B2FB-4F2C-8EFD-2F9A76E3920A}">
      <dgm:prSet/>
      <dgm:spPr/>
      <dgm:t>
        <a:bodyPr/>
        <a:lstStyle/>
        <a:p>
          <a:endParaRPr lang="ru-RU"/>
        </a:p>
      </dgm:t>
    </dgm:pt>
    <dgm:pt modelId="{A0640451-64C8-43BE-88A4-0437A77A4FDC}" type="sibTrans" cxnId="{7344F91D-B2FB-4F2C-8EFD-2F9A76E3920A}">
      <dgm:prSet/>
      <dgm:spPr/>
      <dgm:t>
        <a:bodyPr/>
        <a:lstStyle/>
        <a:p>
          <a:endParaRPr lang="ru-RU"/>
        </a:p>
      </dgm:t>
    </dgm:pt>
    <dgm:pt modelId="{8A57D803-F28B-488B-B116-B3EBA1820882}">
      <dgm:prSet phldrT="[Текст]" custT="1"/>
      <dgm:spPr/>
      <dgm:t>
        <a:bodyPr/>
        <a:lstStyle/>
        <a:p>
          <a:endParaRPr lang="ru-RU" sz="1000" dirty="0" smtClean="0"/>
        </a:p>
        <a:p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Блок 2. Обеспеченность МТБ</a:t>
          </a:r>
        </a:p>
        <a:p>
          <a:endParaRPr lang="ru-RU" sz="1000" dirty="0"/>
        </a:p>
      </dgm:t>
    </dgm:pt>
    <dgm:pt modelId="{D9F950C9-F2AF-41F7-9211-5E25A2605AA1}" type="parTrans" cxnId="{326851D3-0A10-4584-A9A8-C5064CD647D2}">
      <dgm:prSet/>
      <dgm:spPr/>
      <dgm:t>
        <a:bodyPr/>
        <a:lstStyle/>
        <a:p>
          <a:endParaRPr lang="ru-RU"/>
        </a:p>
      </dgm:t>
    </dgm:pt>
    <dgm:pt modelId="{3DC8963F-E042-4D7F-A354-BB711048977B}" type="sibTrans" cxnId="{326851D3-0A10-4584-A9A8-C5064CD647D2}">
      <dgm:prSet/>
      <dgm:spPr/>
      <dgm:t>
        <a:bodyPr/>
        <a:lstStyle/>
        <a:p>
          <a:endParaRPr lang="ru-RU"/>
        </a:p>
      </dgm:t>
    </dgm:pt>
    <dgm:pt modelId="{860465A1-331F-4B41-9468-78C6B8E9A3AC}">
      <dgm:prSet phldrT="[Текст]" custT="1"/>
      <dgm:spPr/>
      <dgm:t>
        <a:bodyPr/>
        <a:lstStyle/>
        <a:p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Блок 3. Потребность в РТР</a:t>
          </a:r>
          <a:endParaRPr lang="ru-RU" sz="24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A1C803D-6AFD-46D8-A903-A34198A8CF48}" type="parTrans" cxnId="{A59CAAE3-9D6D-4D59-BA7C-E00CBCFC9D57}">
      <dgm:prSet/>
      <dgm:spPr/>
      <dgm:t>
        <a:bodyPr/>
        <a:lstStyle/>
        <a:p>
          <a:endParaRPr lang="ru-RU"/>
        </a:p>
      </dgm:t>
    </dgm:pt>
    <dgm:pt modelId="{378F8947-1B36-4885-8D9E-AA564442D93E}" type="sibTrans" cxnId="{A59CAAE3-9D6D-4D59-BA7C-E00CBCFC9D57}">
      <dgm:prSet/>
      <dgm:spPr/>
      <dgm:t>
        <a:bodyPr/>
        <a:lstStyle/>
        <a:p>
          <a:endParaRPr lang="ru-RU"/>
        </a:p>
      </dgm:t>
    </dgm:pt>
    <dgm:pt modelId="{1D69E366-84DD-4DAF-9E01-44144A7A2BE6}">
      <dgm:prSet custT="1"/>
      <dgm:spPr/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Управление школой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0F0C8A6-D9C6-4430-AEC6-44F9B38D5332}" type="parTrans" cxnId="{BB9E4608-9105-45EB-83ED-A0B8C8597FA6}">
      <dgm:prSet/>
      <dgm:spPr/>
      <dgm:t>
        <a:bodyPr/>
        <a:lstStyle/>
        <a:p>
          <a:endParaRPr lang="ru-RU"/>
        </a:p>
      </dgm:t>
    </dgm:pt>
    <dgm:pt modelId="{7D490AD8-3BE1-49CC-BC0B-7ECC01BAA680}" type="sibTrans" cxnId="{BB9E4608-9105-45EB-83ED-A0B8C8597FA6}">
      <dgm:prSet/>
      <dgm:spPr/>
      <dgm:t>
        <a:bodyPr/>
        <a:lstStyle/>
        <a:p>
          <a:endParaRPr lang="ru-RU"/>
        </a:p>
      </dgm:t>
    </dgm:pt>
    <dgm:pt modelId="{03607CAB-C71E-4CEA-A666-4595C18A4D99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Блок 1. Качество образования</a:t>
          </a:r>
        </a:p>
        <a:p>
          <a:pPr lvl="0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0E5563DF-DFE1-46CC-A3E8-65C36C06681E}" type="parTrans" cxnId="{989939E8-671D-4F37-B0D1-701E628D072F}">
      <dgm:prSet/>
      <dgm:spPr/>
      <dgm:t>
        <a:bodyPr/>
        <a:lstStyle/>
        <a:p>
          <a:endParaRPr lang="ru-RU"/>
        </a:p>
      </dgm:t>
    </dgm:pt>
    <dgm:pt modelId="{B569790F-A7BB-43F4-B339-1278F5D3C1B4}" type="sibTrans" cxnId="{989939E8-671D-4F37-B0D1-701E628D072F}">
      <dgm:prSet/>
      <dgm:spPr/>
      <dgm:t>
        <a:bodyPr/>
        <a:lstStyle/>
        <a:p>
          <a:endParaRPr lang="ru-RU"/>
        </a:p>
      </dgm:t>
    </dgm:pt>
    <dgm:pt modelId="{2979A329-4CCC-4DB0-B6FD-82716CD49390}" type="asst">
      <dgm:prSet custT="1"/>
      <dgm:spPr/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Анализ школьного климата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3651475-E7B6-4885-9EA9-090E5E22F8FE}" type="parTrans" cxnId="{7A221B77-86A0-46EE-9916-1D5AE214394C}">
      <dgm:prSet/>
      <dgm:spPr/>
      <dgm:t>
        <a:bodyPr/>
        <a:lstStyle/>
        <a:p>
          <a:endParaRPr lang="ru-RU"/>
        </a:p>
      </dgm:t>
    </dgm:pt>
    <dgm:pt modelId="{D0D120C7-FD34-4118-9BF4-6942B65D6FE4}" type="sibTrans" cxnId="{7A221B77-86A0-46EE-9916-1D5AE214394C}">
      <dgm:prSet/>
      <dgm:spPr/>
      <dgm:t>
        <a:bodyPr/>
        <a:lstStyle/>
        <a:p>
          <a:endParaRPr lang="ru-RU"/>
        </a:p>
      </dgm:t>
    </dgm:pt>
    <dgm:pt modelId="{C8B82B56-CD84-4B75-A7C6-23EFF583ABCF}">
      <dgm:prSet custT="1"/>
      <dgm:spPr/>
      <dgm:t>
        <a:bodyPr/>
        <a:lstStyle/>
        <a:p>
          <a:r>
            <a:rPr lang="ru-RU" sz="3000" dirty="0" smtClean="0">
              <a:latin typeface="Cambria" panose="02040503050406030204" pitchFamily="18" charset="0"/>
              <a:ea typeface="Cambria" panose="02040503050406030204" pitchFamily="18" charset="0"/>
            </a:rPr>
            <a:t>Анализ</a:t>
          </a:r>
          <a:endParaRPr lang="ru-RU" sz="3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FFE7BC6-27CF-4DAA-83D2-0CE3DC98DA4E}" type="parTrans" cxnId="{91A4553B-EAB6-4076-B6F5-81D9E883E2A5}">
      <dgm:prSet/>
      <dgm:spPr/>
      <dgm:t>
        <a:bodyPr/>
        <a:lstStyle/>
        <a:p>
          <a:endParaRPr lang="ru-RU"/>
        </a:p>
      </dgm:t>
    </dgm:pt>
    <dgm:pt modelId="{A22BB4FA-76A2-4B61-85BC-DD49CCD794F1}" type="sibTrans" cxnId="{91A4553B-EAB6-4076-B6F5-81D9E883E2A5}">
      <dgm:prSet/>
      <dgm:spPr/>
      <dgm:t>
        <a:bodyPr/>
        <a:lstStyle/>
        <a:p>
          <a:endParaRPr lang="ru-RU"/>
        </a:p>
      </dgm:t>
    </dgm:pt>
    <dgm:pt modelId="{7C6594A3-FF86-4543-8252-5709A4B0A27E}">
      <dgm:prSet custT="1"/>
      <dgm:spPr/>
      <dgm:t>
        <a:bodyPr/>
        <a:lstStyle/>
        <a:p>
          <a:r>
            <a:rPr lang="ru-RU" sz="2500" dirty="0" smtClean="0">
              <a:latin typeface="Cambria" panose="02040503050406030204" pitchFamily="18" charset="0"/>
              <a:ea typeface="Cambria" panose="02040503050406030204" pitchFamily="18" charset="0"/>
            </a:rPr>
            <a:t>Потребность</a:t>
          </a:r>
          <a:endParaRPr lang="ru-RU" sz="25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6C1B687-725D-40AC-B63C-C9C79C878385}" type="parTrans" cxnId="{2837FF71-1E01-4F09-9C29-9A633E39A102}">
      <dgm:prSet/>
      <dgm:spPr/>
      <dgm:t>
        <a:bodyPr/>
        <a:lstStyle/>
        <a:p>
          <a:endParaRPr lang="ru-RU"/>
        </a:p>
      </dgm:t>
    </dgm:pt>
    <dgm:pt modelId="{0F924544-B821-4A30-8960-F864150AF612}" type="sibTrans" cxnId="{2837FF71-1E01-4F09-9C29-9A633E39A102}">
      <dgm:prSet/>
      <dgm:spPr/>
      <dgm:t>
        <a:bodyPr/>
        <a:lstStyle/>
        <a:p>
          <a:endParaRPr lang="ru-RU"/>
        </a:p>
      </dgm:t>
    </dgm:pt>
    <dgm:pt modelId="{9AB1235E-EBB9-4711-951E-66658AEC6703}">
      <dgm:prSet custT="1"/>
      <dgm:spPr/>
      <dgm:t>
        <a:bodyPr/>
        <a:lstStyle/>
        <a:p>
          <a:r>
            <a:rPr lang="ru-RU" sz="3500" dirty="0" smtClean="0">
              <a:latin typeface="Cambria" panose="02040503050406030204" pitchFamily="18" charset="0"/>
              <a:ea typeface="Cambria" panose="02040503050406030204" pitchFamily="18" charset="0"/>
            </a:rPr>
            <a:t>ПСД</a:t>
          </a:r>
          <a:endParaRPr lang="ru-RU" sz="35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D3DEC34-5741-42E9-8A59-66DC040FE0F4}" type="parTrans" cxnId="{FE91F3E0-E31A-4C4B-BF09-93A820B04E7F}">
      <dgm:prSet/>
      <dgm:spPr/>
      <dgm:t>
        <a:bodyPr/>
        <a:lstStyle/>
        <a:p>
          <a:endParaRPr lang="ru-RU"/>
        </a:p>
      </dgm:t>
    </dgm:pt>
    <dgm:pt modelId="{53ADF4E1-C84F-4703-9A23-EED0ADF8DF97}" type="sibTrans" cxnId="{FE91F3E0-E31A-4C4B-BF09-93A820B04E7F}">
      <dgm:prSet/>
      <dgm:spPr/>
      <dgm:t>
        <a:bodyPr/>
        <a:lstStyle/>
        <a:p>
          <a:endParaRPr lang="ru-RU"/>
        </a:p>
      </dgm:t>
    </dgm:pt>
    <dgm:pt modelId="{EC6CDA50-58C1-4727-9233-8BB207873ED2}" type="pres">
      <dgm:prSet presAssocID="{6539A1AC-0FCE-4D25-A9B4-3503D3DE5B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276B2F-5CF9-4D9F-91F4-5B619D82CE0A}" type="pres">
      <dgm:prSet presAssocID="{3C5F63F5-19FB-4F34-8EB7-69A78C7E6A20}" presName="hierRoot1" presStyleCnt="0">
        <dgm:presLayoutVars>
          <dgm:hierBranch val="init"/>
        </dgm:presLayoutVars>
      </dgm:prSet>
      <dgm:spPr/>
    </dgm:pt>
    <dgm:pt modelId="{35B083B1-FE20-459F-96FE-50A8AEAE1CBD}" type="pres">
      <dgm:prSet presAssocID="{3C5F63F5-19FB-4F34-8EB7-69A78C7E6A20}" presName="rootComposite1" presStyleCnt="0"/>
      <dgm:spPr/>
    </dgm:pt>
    <dgm:pt modelId="{531C0488-ED90-48C2-B497-6FFB1499DA9D}" type="pres">
      <dgm:prSet presAssocID="{3C5F63F5-19FB-4F34-8EB7-69A78C7E6A20}" presName="rootText1" presStyleLbl="node0" presStyleIdx="0" presStyleCnt="1" custScaleX="174764" custScaleY="101825" custLinFactNeighborX="85006" custLinFactNeighborY="143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6571B9-FAC3-4C39-9A85-651F9FE6D7C2}" type="pres">
      <dgm:prSet presAssocID="{3C5F63F5-19FB-4F34-8EB7-69A78C7E6A2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313ACDD-6513-4690-8F1B-E3D20F623033}" type="pres">
      <dgm:prSet presAssocID="{3C5F63F5-19FB-4F34-8EB7-69A78C7E6A20}" presName="hierChild2" presStyleCnt="0"/>
      <dgm:spPr/>
    </dgm:pt>
    <dgm:pt modelId="{23DAE1E6-4B02-4A2A-A0C5-E28A14541FC7}" type="pres">
      <dgm:prSet presAssocID="{0E5563DF-DFE1-46CC-A3E8-65C36C06681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3DB5493-9AFD-49E0-B2AE-DFCC0EA2BC6E}" type="pres">
      <dgm:prSet presAssocID="{03607CAB-C71E-4CEA-A666-4595C18A4D99}" presName="hierRoot2" presStyleCnt="0">
        <dgm:presLayoutVars>
          <dgm:hierBranch val="init"/>
        </dgm:presLayoutVars>
      </dgm:prSet>
      <dgm:spPr/>
    </dgm:pt>
    <dgm:pt modelId="{EDDD7BB1-88B0-4EAE-9031-9B6E041270FC}" type="pres">
      <dgm:prSet presAssocID="{03607CAB-C71E-4CEA-A666-4595C18A4D99}" presName="rootComposite" presStyleCnt="0"/>
      <dgm:spPr/>
    </dgm:pt>
    <dgm:pt modelId="{527DB897-79D0-4908-A342-3DDF39131E10}" type="pres">
      <dgm:prSet presAssocID="{03607CAB-C71E-4CEA-A666-4595C18A4D99}" presName="rootText" presStyleLbl="node2" presStyleIdx="0" presStyleCnt="3" custScaleX="177007" custScaleY="96053" custLinFactNeighborX="-25094" custLinFactNeighborY="19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0E1212-7CF3-4F5E-9AFD-1FB777428D5A}" type="pres">
      <dgm:prSet presAssocID="{03607CAB-C71E-4CEA-A666-4595C18A4D99}" presName="rootConnector" presStyleLbl="node2" presStyleIdx="0" presStyleCnt="3"/>
      <dgm:spPr/>
      <dgm:t>
        <a:bodyPr/>
        <a:lstStyle/>
        <a:p>
          <a:endParaRPr lang="ru-RU"/>
        </a:p>
      </dgm:t>
    </dgm:pt>
    <dgm:pt modelId="{ED54E1C5-9864-4649-A539-4A7745C9366E}" type="pres">
      <dgm:prSet presAssocID="{03607CAB-C71E-4CEA-A666-4595C18A4D99}" presName="hierChild4" presStyleCnt="0"/>
      <dgm:spPr/>
    </dgm:pt>
    <dgm:pt modelId="{FD6C3CBA-6CF9-4F8D-BFC1-F0325FB8D43B}" type="pres">
      <dgm:prSet presAssocID="{F8236363-F470-454B-B751-467DC31E7861}" presName="Name37" presStyleLbl="parChTrans1D3" presStyleIdx="0" presStyleCnt="4"/>
      <dgm:spPr/>
      <dgm:t>
        <a:bodyPr/>
        <a:lstStyle/>
        <a:p>
          <a:endParaRPr lang="ru-RU"/>
        </a:p>
      </dgm:t>
    </dgm:pt>
    <dgm:pt modelId="{59F68E8C-039C-4E05-8433-31EB57BEA1F2}" type="pres">
      <dgm:prSet presAssocID="{AB9B3C6E-CBD1-4CF5-B81A-2EC18DA3DBF3}" presName="hierRoot2" presStyleCnt="0">
        <dgm:presLayoutVars>
          <dgm:hierBranch val="init"/>
        </dgm:presLayoutVars>
      </dgm:prSet>
      <dgm:spPr/>
    </dgm:pt>
    <dgm:pt modelId="{032E9160-7CF9-4817-A3F4-A44CF556E1A3}" type="pres">
      <dgm:prSet presAssocID="{AB9B3C6E-CBD1-4CF5-B81A-2EC18DA3DBF3}" presName="rootComposite" presStyleCnt="0"/>
      <dgm:spPr/>
    </dgm:pt>
    <dgm:pt modelId="{3BEDCB19-049F-4002-9B93-7E282D87D2FF}" type="pres">
      <dgm:prSet presAssocID="{AB9B3C6E-CBD1-4CF5-B81A-2EC18DA3DBF3}" presName="rootText" presStyleLbl="node3" presStyleIdx="0" presStyleCnt="4" custScaleX="102281" custScaleY="121061" custLinFactNeighborX="-11278" custLinFactNeighborY="153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485E58-0A6D-49A9-8E8B-F0D7F34F1EB7}" type="pres">
      <dgm:prSet presAssocID="{AB9B3C6E-CBD1-4CF5-B81A-2EC18DA3DBF3}" presName="rootConnector" presStyleLbl="node3" presStyleIdx="0" presStyleCnt="4"/>
      <dgm:spPr/>
      <dgm:t>
        <a:bodyPr/>
        <a:lstStyle/>
        <a:p>
          <a:endParaRPr lang="ru-RU"/>
        </a:p>
      </dgm:t>
    </dgm:pt>
    <dgm:pt modelId="{57B7AAF9-335D-429F-B306-870694A89B17}" type="pres">
      <dgm:prSet presAssocID="{AB9B3C6E-CBD1-4CF5-B81A-2EC18DA3DBF3}" presName="hierChild4" presStyleCnt="0"/>
      <dgm:spPr/>
    </dgm:pt>
    <dgm:pt modelId="{2AE8478F-B5FA-4D74-B9F9-3D69DD810022}" type="pres">
      <dgm:prSet presAssocID="{B0F0C8A6-D9C6-4430-AEC6-44F9B38D5332}" presName="Name37" presStyleLbl="parChTrans1D4" presStyleIdx="0" presStyleCnt="2"/>
      <dgm:spPr/>
      <dgm:t>
        <a:bodyPr/>
        <a:lstStyle/>
        <a:p>
          <a:endParaRPr lang="ru-RU"/>
        </a:p>
      </dgm:t>
    </dgm:pt>
    <dgm:pt modelId="{84E7AB41-00E1-43A9-A5D7-8686C0686FDD}" type="pres">
      <dgm:prSet presAssocID="{1D69E366-84DD-4DAF-9E01-44144A7A2BE6}" presName="hierRoot2" presStyleCnt="0">
        <dgm:presLayoutVars>
          <dgm:hierBranch val="init"/>
        </dgm:presLayoutVars>
      </dgm:prSet>
      <dgm:spPr/>
    </dgm:pt>
    <dgm:pt modelId="{96DCF5B0-E52A-4390-8EE2-C7E489D64285}" type="pres">
      <dgm:prSet presAssocID="{1D69E366-84DD-4DAF-9E01-44144A7A2BE6}" presName="rootComposite" presStyleCnt="0"/>
      <dgm:spPr/>
    </dgm:pt>
    <dgm:pt modelId="{C73B737A-71B4-4CEA-B086-89574433C0E0}" type="pres">
      <dgm:prSet presAssocID="{1D69E366-84DD-4DAF-9E01-44144A7A2BE6}" presName="rootText" presStyleLbl="node4" presStyleIdx="0" presStyleCnt="1" custScaleX="97427" custScaleY="114315" custLinFactNeighborX="1429" custLinFactNeighborY="-351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7987C7-FEDF-4326-B7A6-241ABAF942C3}" type="pres">
      <dgm:prSet presAssocID="{1D69E366-84DD-4DAF-9E01-44144A7A2BE6}" presName="rootConnector" presStyleLbl="node4" presStyleIdx="0" presStyleCnt="1"/>
      <dgm:spPr/>
      <dgm:t>
        <a:bodyPr/>
        <a:lstStyle/>
        <a:p>
          <a:endParaRPr lang="ru-RU"/>
        </a:p>
      </dgm:t>
    </dgm:pt>
    <dgm:pt modelId="{0C710C43-C820-4D03-A962-5D5839A4B600}" type="pres">
      <dgm:prSet presAssocID="{1D69E366-84DD-4DAF-9E01-44144A7A2BE6}" presName="hierChild4" presStyleCnt="0"/>
      <dgm:spPr/>
    </dgm:pt>
    <dgm:pt modelId="{B5C81D60-79A2-4CAB-8674-96BF494BF2D3}" type="pres">
      <dgm:prSet presAssocID="{1D69E366-84DD-4DAF-9E01-44144A7A2BE6}" presName="hierChild5" presStyleCnt="0"/>
      <dgm:spPr/>
    </dgm:pt>
    <dgm:pt modelId="{92E32679-2EE0-439E-850C-6C86FC356F49}" type="pres">
      <dgm:prSet presAssocID="{AB9B3C6E-CBD1-4CF5-B81A-2EC18DA3DBF3}" presName="hierChild5" presStyleCnt="0"/>
      <dgm:spPr/>
    </dgm:pt>
    <dgm:pt modelId="{BBAB68BD-8C64-4B11-A948-87B2AEC3B831}" type="pres">
      <dgm:prSet presAssocID="{C3651475-E7B6-4885-9EA9-090E5E22F8FE}" presName="Name111" presStyleLbl="parChTrans1D4" presStyleIdx="1" presStyleCnt="2"/>
      <dgm:spPr/>
      <dgm:t>
        <a:bodyPr/>
        <a:lstStyle/>
        <a:p>
          <a:endParaRPr lang="ru-RU"/>
        </a:p>
      </dgm:t>
    </dgm:pt>
    <dgm:pt modelId="{FFBA246A-0241-4845-B789-6B4960FDC0F2}" type="pres">
      <dgm:prSet presAssocID="{2979A329-4CCC-4DB0-B6FD-82716CD49390}" presName="hierRoot3" presStyleCnt="0">
        <dgm:presLayoutVars>
          <dgm:hierBranch val="init"/>
        </dgm:presLayoutVars>
      </dgm:prSet>
      <dgm:spPr/>
    </dgm:pt>
    <dgm:pt modelId="{C7F7D127-55B1-4E52-A027-4B28B804852D}" type="pres">
      <dgm:prSet presAssocID="{2979A329-4CCC-4DB0-B6FD-82716CD49390}" presName="rootComposite3" presStyleCnt="0"/>
      <dgm:spPr/>
    </dgm:pt>
    <dgm:pt modelId="{4206857C-A424-4115-9E10-99007D5B8534}" type="pres">
      <dgm:prSet presAssocID="{2979A329-4CCC-4DB0-B6FD-82716CD49390}" presName="rootText3" presStyleLbl="asst3" presStyleIdx="0" presStyleCnt="1" custScaleX="84516" custScaleY="117709" custLinFactNeighborX="-24879" custLinFactNeighborY="289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FAF47F-39AA-40C4-99FD-C900E6974180}" type="pres">
      <dgm:prSet presAssocID="{2979A329-4CCC-4DB0-B6FD-82716CD49390}" presName="rootConnector3" presStyleLbl="asst3" presStyleIdx="0" presStyleCnt="1"/>
      <dgm:spPr/>
      <dgm:t>
        <a:bodyPr/>
        <a:lstStyle/>
        <a:p>
          <a:endParaRPr lang="ru-RU"/>
        </a:p>
      </dgm:t>
    </dgm:pt>
    <dgm:pt modelId="{542BD587-1D08-4C9E-AC11-686140C8BA91}" type="pres">
      <dgm:prSet presAssocID="{2979A329-4CCC-4DB0-B6FD-82716CD49390}" presName="hierChild6" presStyleCnt="0"/>
      <dgm:spPr/>
    </dgm:pt>
    <dgm:pt modelId="{879D97EB-02DE-4E9F-BCC2-CED32D9DABC9}" type="pres">
      <dgm:prSet presAssocID="{2979A329-4CCC-4DB0-B6FD-82716CD49390}" presName="hierChild7" presStyleCnt="0"/>
      <dgm:spPr/>
    </dgm:pt>
    <dgm:pt modelId="{DBC202A1-E806-4E03-8A20-DC5A806EB0F8}" type="pres">
      <dgm:prSet presAssocID="{03607CAB-C71E-4CEA-A666-4595C18A4D99}" presName="hierChild5" presStyleCnt="0"/>
      <dgm:spPr/>
    </dgm:pt>
    <dgm:pt modelId="{5F160B67-7070-4703-BEBF-77FAB05B8210}" type="pres">
      <dgm:prSet presAssocID="{D9F950C9-F2AF-41F7-9211-5E25A2605AA1}" presName="Name37" presStyleLbl="parChTrans1D2" presStyleIdx="1" presStyleCnt="3"/>
      <dgm:spPr/>
      <dgm:t>
        <a:bodyPr/>
        <a:lstStyle/>
        <a:p>
          <a:endParaRPr lang="ru-RU"/>
        </a:p>
      </dgm:t>
    </dgm:pt>
    <dgm:pt modelId="{5DD88593-B495-421E-BFE3-5FB2C41B316C}" type="pres">
      <dgm:prSet presAssocID="{8A57D803-F28B-488B-B116-B3EBA1820882}" presName="hierRoot2" presStyleCnt="0">
        <dgm:presLayoutVars>
          <dgm:hierBranch val="init"/>
        </dgm:presLayoutVars>
      </dgm:prSet>
      <dgm:spPr/>
    </dgm:pt>
    <dgm:pt modelId="{41E28C59-C319-414E-99DB-7D1E1A3D4819}" type="pres">
      <dgm:prSet presAssocID="{8A57D803-F28B-488B-B116-B3EBA1820882}" presName="rootComposite" presStyleCnt="0"/>
      <dgm:spPr/>
    </dgm:pt>
    <dgm:pt modelId="{4E70889D-5199-43AC-90E8-B45AC5837106}" type="pres">
      <dgm:prSet presAssocID="{8A57D803-F28B-488B-B116-B3EBA1820882}" presName="rootText" presStyleLbl="node2" presStyleIdx="1" presStyleCnt="3" custScaleX="171537" custScaleY="111776" custLinFactNeighborX="-10061" custLinFactNeighborY="254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FD6DBC-67F6-4185-9EC7-C2C695132C04}" type="pres">
      <dgm:prSet presAssocID="{8A57D803-F28B-488B-B116-B3EBA1820882}" presName="rootConnector" presStyleLbl="node2" presStyleIdx="1" presStyleCnt="3"/>
      <dgm:spPr/>
      <dgm:t>
        <a:bodyPr/>
        <a:lstStyle/>
        <a:p>
          <a:endParaRPr lang="ru-RU"/>
        </a:p>
      </dgm:t>
    </dgm:pt>
    <dgm:pt modelId="{027E3F49-950A-44F2-8267-90A51E24B89B}" type="pres">
      <dgm:prSet presAssocID="{8A57D803-F28B-488B-B116-B3EBA1820882}" presName="hierChild4" presStyleCnt="0"/>
      <dgm:spPr/>
    </dgm:pt>
    <dgm:pt modelId="{D8B4E252-B548-461A-AFA8-AA01782FB7AC}" type="pres">
      <dgm:prSet presAssocID="{2FFE7BC6-27CF-4DAA-83D2-0CE3DC98DA4E}" presName="Name37" presStyleLbl="parChTrans1D3" presStyleIdx="1" presStyleCnt="4"/>
      <dgm:spPr/>
      <dgm:t>
        <a:bodyPr/>
        <a:lstStyle/>
        <a:p>
          <a:endParaRPr lang="ru-RU"/>
        </a:p>
      </dgm:t>
    </dgm:pt>
    <dgm:pt modelId="{4E58789A-BBA0-4000-98D3-ABBB8034F95F}" type="pres">
      <dgm:prSet presAssocID="{C8B82B56-CD84-4B75-A7C6-23EFF583ABCF}" presName="hierRoot2" presStyleCnt="0">
        <dgm:presLayoutVars>
          <dgm:hierBranch val="init"/>
        </dgm:presLayoutVars>
      </dgm:prSet>
      <dgm:spPr/>
    </dgm:pt>
    <dgm:pt modelId="{C6E5790A-D39D-4D6D-ABF0-C40657331F94}" type="pres">
      <dgm:prSet presAssocID="{C8B82B56-CD84-4B75-A7C6-23EFF583ABCF}" presName="rootComposite" presStyleCnt="0"/>
      <dgm:spPr/>
    </dgm:pt>
    <dgm:pt modelId="{DD2CA451-C49A-49FA-A480-CE81D592BF36}" type="pres">
      <dgm:prSet presAssocID="{C8B82B56-CD84-4B75-A7C6-23EFF583ABCF}" presName="rootText" presStyleLbl="node3" presStyleIdx="1" presStyleCnt="4" custScaleX="92634" custScaleY="88952" custLinFactNeighborX="23188" custLinFactNeighborY="589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3127A3-5ED2-4283-9B54-399C11BAB690}" type="pres">
      <dgm:prSet presAssocID="{C8B82B56-CD84-4B75-A7C6-23EFF583ABCF}" presName="rootConnector" presStyleLbl="node3" presStyleIdx="1" presStyleCnt="4"/>
      <dgm:spPr/>
      <dgm:t>
        <a:bodyPr/>
        <a:lstStyle/>
        <a:p>
          <a:endParaRPr lang="ru-RU"/>
        </a:p>
      </dgm:t>
    </dgm:pt>
    <dgm:pt modelId="{F66C69FB-24B7-458C-B405-1DE77E2587AE}" type="pres">
      <dgm:prSet presAssocID="{C8B82B56-CD84-4B75-A7C6-23EFF583ABCF}" presName="hierChild4" presStyleCnt="0"/>
      <dgm:spPr/>
    </dgm:pt>
    <dgm:pt modelId="{4144D7E9-7741-4313-878A-986574CB2A70}" type="pres">
      <dgm:prSet presAssocID="{C8B82B56-CD84-4B75-A7C6-23EFF583ABCF}" presName="hierChild5" presStyleCnt="0"/>
      <dgm:spPr/>
    </dgm:pt>
    <dgm:pt modelId="{F8557D51-716A-45F8-A139-2509FA4FDB7A}" type="pres">
      <dgm:prSet presAssocID="{86C1B687-725D-40AC-B63C-C9C79C878385}" presName="Name37" presStyleLbl="parChTrans1D3" presStyleIdx="2" presStyleCnt="4"/>
      <dgm:spPr/>
      <dgm:t>
        <a:bodyPr/>
        <a:lstStyle/>
        <a:p>
          <a:endParaRPr lang="ru-RU"/>
        </a:p>
      </dgm:t>
    </dgm:pt>
    <dgm:pt modelId="{D60AF49D-B91C-4677-B08F-097D9FD244B5}" type="pres">
      <dgm:prSet presAssocID="{7C6594A3-FF86-4543-8252-5709A4B0A27E}" presName="hierRoot2" presStyleCnt="0">
        <dgm:presLayoutVars>
          <dgm:hierBranch val="init"/>
        </dgm:presLayoutVars>
      </dgm:prSet>
      <dgm:spPr/>
    </dgm:pt>
    <dgm:pt modelId="{7C1C3001-4C83-4AD3-8962-836B68204ABB}" type="pres">
      <dgm:prSet presAssocID="{7C6594A3-FF86-4543-8252-5709A4B0A27E}" presName="rootComposite" presStyleCnt="0"/>
      <dgm:spPr/>
    </dgm:pt>
    <dgm:pt modelId="{1DF3B189-C890-4878-881A-C9AED18FFA86}" type="pres">
      <dgm:prSet presAssocID="{7C6594A3-FF86-4543-8252-5709A4B0A27E}" presName="rootText" presStyleLbl="node3" presStyleIdx="2" presStyleCnt="4" custScaleX="109256" custScaleY="112088" custLinFactNeighborX="42354" custLinFactNeighborY="57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B53453-812B-4435-9BB5-6A5287B7D158}" type="pres">
      <dgm:prSet presAssocID="{7C6594A3-FF86-4543-8252-5709A4B0A27E}" presName="rootConnector" presStyleLbl="node3" presStyleIdx="2" presStyleCnt="4"/>
      <dgm:spPr/>
      <dgm:t>
        <a:bodyPr/>
        <a:lstStyle/>
        <a:p>
          <a:endParaRPr lang="ru-RU"/>
        </a:p>
      </dgm:t>
    </dgm:pt>
    <dgm:pt modelId="{64A6EC43-34BB-48F7-B530-9624D89EA087}" type="pres">
      <dgm:prSet presAssocID="{7C6594A3-FF86-4543-8252-5709A4B0A27E}" presName="hierChild4" presStyleCnt="0"/>
      <dgm:spPr/>
    </dgm:pt>
    <dgm:pt modelId="{EC1C484E-EC48-427B-8B14-53AF71BBBAE3}" type="pres">
      <dgm:prSet presAssocID="{7C6594A3-FF86-4543-8252-5709A4B0A27E}" presName="hierChild5" presStyleCnt="0"/>
      <dgm:spPr/>
    </dgm:pt>
    <dgm:pt modelId="{4E18541D-956A-429F-93B8-83D05B5E2ACA}" type="pres">
      <dgm:prSet presAssocID="{8A57D803-F28B-488B-B116-B3EBA1820882}" presName="hierChild5" presStyleCnt="0"/>
      <dgm:spPr/>
    </dgm:pt>
    <dgm:pt modelId="{9ED2BFF0-FABB-43C4-A92A-2E6648AA1767}" type="pres">
      <dgm:prSet presAssocID="{FA1C803D-6AFD-46D8-A903-A34198A8CF48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5A55C48-3BD5-42C0-BE2E-8DC64B983282}" type="pres">
      <dgm:prSet presAssocID="{860465A1-331F-4B41-9468-78C6B8E9A3AC}" presName="hierRoot2" presStyleCnt="0">
        <dgm:presLayoutVars>
          <dgm:hierBranch val="init"/>
        </dgm:presLayoutVars>
      </dgm:prSet>
      <dgm:spPr/>
    </dgm:pt>
    <dgm:pt modelId="{0B86A78E-080D-48A4-AAC7-87114F9318E0}" type="pres">
      <dgm:prSet presAssocID="{860465A1-331F-4B41-9468-78C6B8E9A3AC}" presName="rootComposite" presStyleCnt="0"/>
      <dgm:spPr/>
    </dgm:pt>
    <dgm:pt modelId="{B13F2FA5-F67B-4A62-9973-E895DF434BB4}" type="pres">
      <dgm:prSet presAssocID="{860465A1-331F-4B41-9468-78C6B8E9A3AC}" presName="rootText" presStyleLbl="node2" presStyleIdx="2" presStyleCnt="3" custScaleX="157323" custScaleY="107874" custLinFactNeighborX="10344" custLinFactNeighborY="242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70C094-83D6-43BD-98F9-8DD6B614CCE3}" type="pres">
      <dgm:prSet presAssocID="{860465A1-331F-4B41-9468-78C6B8E9A3AC}" presName="rootConnector" presStyleLbl="node2" presStyleIdx="2" presStyleCnt="3"/>
      <dgm:spPr/>
      <dgm:t>
        <a:bodyPr/>
        <a:lstStyle/>
        <a:p>
          <a:endParaRPr lang="ru-RU"/>
        </a:p>
      </dgm:t>
    </dgm:pt>
    <dgm:pt modelId="{27B5428F-463A-46CA-B81D-F2DF267764B2}" type="pres">
      <dgm:prSet presAssocID="{860465A1-331F-4B41-9468-78C6B8E9A3AC}" presName="hierChild4" presStyleCnt="0"/>
      <dgm:spPr/>
    </dgm:pt>
    <dgm:pt modelId="{9F5971C4-3D8C-4DCF-8E40-4AA3E392406D}" type="pres">
      <dgm:prSet presAssocID="{FD3DEC34-5741-42E9-8A59-66DC040FE0F4}" presName="Name37" presStyleLbl="parChTrans1D3" presStyleIdx="3" presStyleCnt="4"/>
      <dgm:spPr/>
      <dgm:t>
        <a:bodyPr/>
        <a:lstStyle/>
        <a:p>
          <a:endParaRPr lang="ru-RU"/>
        </a:p>
      </dgm:t>
    </dgm:pt>
    <dgm:pt modelId="{0E7AD65D-9BF1-4ED2-BD77-6D642F9712DE}" type="pres">
      <dgm:prSet presAssocID="{9AB1235E-EBB9-4711-951E-66658AEC6703}" presName="hierRoot2" presStyleCnt="0">
        <dgm:presLayoutVars>
          <dgm:hierBranch val="init"/>
        </dgm:presLayoutVars>
      </dgm:prSet>
      <dgm:spPr/>
    </dgm:pt>
    <dgm:pt modelId="{46C95094-3037-483A-9A7D-A7D16F62A87B}" type="pres">
      <dgm:prSet presAssocID="{9AB1235E-EBB9-4711-951E-66658AEC6703}" presName="rootComposite" presStyleCnt="0"/>
      <dgm:spPr/>
    </dgm:pt>
    <dgm:pt modelId="{4FFABF69-D9DE-4402-BDB0-052C5ADE863A}" type="pres">
      <dgm:prSet presAssocID="{9AB1235E-EBB9-4711-951E-66658AEC6703}" presName="rootText" presStyleLbl="node3" presStyleIdx="3" presStyleCnt="4" custLinFactNeighborX="17404" custLinFactNeighborY="89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432FCD-0E6A-4D5E-9187-F4CE109E28A3}" type="pres">
      <dgm:prSet presAssocID="{9AB1235E-EBB9-4711-951E-66658AEC6703}" presName="rootConnector" presStyleLbl="node3" presStyleIdx="3" presStyleCnt="4"/>
      <dgm:spPr/>
      <dgm:t>
        <a:bodyPr/>
        <a:lstStyle/>
        <a:p>
          <a:endParaRPr lang="ru-RU"/>
        </a:p>
      </dgm:t>
    </dgm:pt>
    <dgm:pt modelId="{D848E0E3-BA9A-421B-80F5-66546BB62D59}" type="pres">
      <dgm:prSet presAssocID="{9AB1235E-EBB9-4711-951E-66658AEC6703}" presName="hierChild4" presStyleCnt="0"/>
      <dgm:spPr/>
    </dgm:pt>
    <dgm:pt modelId="{81C8AF5B-BB39-4C5A-84A1-90184505EDF0}" type="pres">
      <dgm:prSet presAssocID="{9AB1235E-EBB9-4711-951E-66658AEC6703}" presName="hierChild5" presStyleCnt="0"/>
      <dgm:spPr/>
    </dgm:pt>
    <dgm:pt modelId="{739645D4-4B37-447F-AFB6-BDE8B6EFE9B2}" type="pres">
      <dgm:prSet presAssocID="{860465A1-331F-4B41-9468-78C6B8E9A3AC}" presName="hierChild5" presStyleCnt="0"/>
      <dgm:spPr/>
    </dgm:pt>
    <dgm:pt modelId="{7D47A3A3-E815-4A90-B8BC-19D0D14AC44E}" type="pres">
      <dgm:prSet presAssocID="{3C5F63F5-19FB-4F34-8EB7-69A78C7E6A20}" presName="hierChild3" presStyleCnt="0"/>
      <dgm:spPr/>
    </dgm:pt>
  </dgm:ptLst>
  <dgm:cxnLst>
    <dgm:cxn modelId="{F1286A5F-B8F2-4534-BB68-FC676C7439B2}" type="presOf" srcId="{D9F950C9-F2AF-41F7-9211-5E25A2605AA1}" destId="{5F160B67-7070-4703-BEBF-77FAB05B8210}" srcOrd="0" destOrd="0" presId="urn:microsoft.com/office/officeart/2005/8/layout/orgChart1"/>
    <dgm:cxn modelId="{32457783-37E1-4E8B-918E-C80411AF3FCE}" type="presOf" srcId="{86C1B687-725D-40AC-B63C-C9C79C878385}" destId="{F8557D51-716A-45F8-A139-2509FA4FDB7A}" srcOrd="0" destOrd="0" presId="urn:microsoft.com/office/officeart/2005/8/layout/orgChart1"/>
    <dgm:cxn modelId="{ABA873A4-EB72-42F9-A04F-0EE580380F0B}" type="presOf" srcId="{7C6594A3-FF86-4543-8252-5709A4B0A27E}" destId="{8EB53453-812B-4435-9BB5-6A5287B7D158}" srcOrd="1" destOrd="0" presId="urn:microsoft.com/office/officeart/2005/8/layout/orgChart1"/>
    <dgm:cxn modelId="{52D5DB91-800D-4859-8F62-14557EE94468}" type="presOf" srcId="{6539A1AC-0FCE-4D25-A9B4-3503D3DE5BED}" destId="{EC6CDA50-58C1-4727-9233-8BB207873ED2}" srcOrd="0" destOrd="0" presId="urn:microsoft.com/office/officeart/2005/8/layout/orgChart1"/>
    <dgm:cxn modelId="{C9536FC6-7726-4B0C-B889-988A93DE8007}" type="presOf" srcId="{2979A329-4CCC-4DB0-B6FD-82716CD49390}" destId="{25FAF47F-39AA-40C4-99FD-C900E6974180}" srcOrd="1" destOrd="0" presId="urn:microsoft.com/office/officeart/2005/8/layout/orgChart1"/>
    <dgm:cxn modelId="{1E6EFA17-30D7-4B7B-80B8-7ED260B74D93}" type="presOf" srcId="{03607CAB-C71E-4CEA-A666-4595C18A4D99}" destId="{527DB897-79D0-4908-A342-3DDF39131E10}" srcOrd="0" destOrd="0" presId="urn:microsoft.com/office/officeart/2005/8/layout/orgChart1"/>
    <dgm:cxn modelId="{7344F91D-B2FB-4F2C-8EFD-2F9A76E3920A}" srcId="{03607CAB-C71E-4CEA-A666-4595C18A4D99}" destId="{AB9B3C6E-CBD1-4CF5-B81A-2EC18DA3DBF3}" srcOrd="0" destOrd="0" parTransId="{F8236363-F470-454B-B751-467DC31E7861}" sibTransId="{A0640451-64C8-43BE-88A4-0437A77A4FDC}"/>
    <dgm:cxn modelId="{FF9F8208-C653-4BB5-988F-01AD3764D2E5}" type="presOf" srcId="{1D69E366-84DD-4DAF-9E01-44144A7A2BE6}" destId="{C73B737A-71B4-4CEA-B086-89574433C0E0}" srcOrd="0" destOrd="0" presId="urn:microsoft.com/office/officeart/2005/8/layout/orgChart1"/>
    <dgm:cxn modelId="{A59CAAE3-9D6D-4D59-BA7C-E00CBCFC9D57}" srcId="{3C5F63F5-19FB-4F34-8EB7-69A78C7E6A20}" destId="{860465A1-331F-4B41-9468-78C6B8E9A3AC}" srcOrd="2" destOrd="0" parTransId="{FA1C803D-6AFD-46D8-A903-A34198A8CF48}" sibTransId="{378F8947-1B36-4885-8D9E-AA564442D93E}"/>
    <dgm:cxn modelId="{4B5E1058-B041-4C3C-A7DD-A53A81607C4C}" type="presOf" srcId="{FA1C803D-6AFD-46D8-A903-A34198A8CF48}" destId="{9ED2BFF0-FABB-43C4-A92A-2E6648AA1767}" srcOrd="0" destOrd="0" presId="urn:microsoft.com/office/officeart/2005/8/layout/orgChart1"/>
    <dgm:cxn modelId="{90FA3F8C-9260-4476-9171-7E4F7B3769FC}" type="presOf" srcId="{B0F0C8A6-D9C6-4430-AEC6-44F9B38D5332}" destId="{2AE8478F-B5FA-4D74-B9F9-3D69DD810022}" srcOrd="0" destOrd="0" presId="urn:microsoft.com/office/officeart/2005/8/layout/orgChart1"/>
    <dgm:cxn modelId="{91A4553B-EAB6-4076-B6F5-81D9E883E2A5}" srcId="{8A57D803-F28B-488B-B116-B3EBA1820882}" destId="{C8B82B56-CD84-4B75-A7C6-23EFF583ABCF}" srcOrd="0" destOrd="0" parTransId="{2FFE7BC6-27CF-4DAA-83D2-0CE3DC98DA4E}" sibTransId="{A22BB4FA-76A2-4B61-85BC-DD49CCD794F1}"/>
    <dgm:cxn modelId="{7C298DC4-ED93-492B-BA07-FFA17A2B1448}" type="presOf" srcId="{3C5F63F5-19FB-4F34-8EB7-69A78C7E6A20}" destId="{531C0488-ED90-48C2-B497-6FFB1499DA9D}" srcOrd="0" destOrd="0" presId="urn:microsoft.com/office/officeart/2005/8/layout/orgChart1"/>
    <dgm:cxn modelId="{F45EEB35-FC3E-410D-B70A-B7442E90A5D8}" type="presOf" srcId="{9AB1235E-EBB9-4711-951E-66658AEC6703}" destId="{99432FCD-0E6A-4D5E-9187-F4CE109E28A3}" srcOrd="1" destOrd="0" presId="urn:microsoft.com/office/officeart/2005/8/layout/orgChart1"/>
    <dgm:cxn modelId="{D96C53D8-B6C6-47A2-A35D-F34A5D872338}" type="presOf" srcId="{7C6594A3-FF86-4543-8252-5709A4B0A27E}" destId="{1DF3B189-C890-4878-881A-C9AED18FFA86}" srcOrd="0" destOrd="0" presId="urn:microsoft.com/office/officeart/2005/8/layout/orgChart1"/>
    <dgm:cxn modelId="{553FEFAE-CF58-4168-B04F-44C2ADAA1F22}" type="presOf" srcId="{C8B82B56-CD84-4B75-A7C6-23EFF583ABCF}" destId="{883127A3-5ED2-4283-9B54-399C11BAB690}" srcOrd="1" destOrd="0" presId="urn:microsoft.com/office/officeart/2005/8/layout/orgChart1"/>
    <dgm:cxn modelId="{889686A8-0733-4910-89BC-5FA1469B63C5}" type="presOf" srcId="{FD3DEC34-5741-42E9-8A59-66DC040FE0F4}" destId="{9F5971C4-3D8C-4DCF-8E40-4AA3E392406D}" srcOrd="0" destOrd="0" presId="urn:microsoft.com/office/officeart/2005/8/layout/orgChart1"/>
    <dgm:cxn modelId="{2837FF71-1E01-4F09-9C29-9A633E39A102}" srcId="{8A57D803-F28B-488B-B116-B3EBA1820882}" destId="{7C6594A3-FF86-4543-8252-5709A4B0A27E}" srcOrd="1" destOrd="0" parTransId="{86C1B687-725D-40AC-B63C-C9C79C878385}" sibTransId="{0F924544-B821-4A30-8960-F864150AF612}"/>
    <dgm:cxn modelId="{8B7F4382-9187-4803-9C95-27C628C259C4}" type="presOf" srcId="{F8236363-F470-454B-B751-467DC31E7861}" destId="{FD6C3CBA-6CF9-4F8D-BFC1-F0325FB8D43B}" srcOrd="0" destOrd="0" presId="urn:microsoft.com/office/officeart/2005/8/layout/orgChart1"/>
    <dgm:cxn modelId="{B9B9989C-0232-4301-AFE0-9B58FF8C5DAA}" type="presOf" srcId="{0E5563DF-DFE1-46CC-A3E8-65C36C06681E}" destId="{23DAE1E6-4B02-4A2A-A0C5-E28A14541FC7}" srcOrd="0" destOrd="0" presId="urn:microsoft.com/office/officeart/2005/8/layout/orgChart1"/>
    <dgm:cxn modelId="{93E2EDBE-85D1-4AA2-A899-E2A92D77E970}" type="presOf" srcId="{860465A1-331F-4B41-9468-78C6B8E9A3AC}" destId="{B13F2FA5-F67B-4A62-9973-E895DF434BB4}" srcOrd="0" destOrd="0" presId="urn:microsoft.com/office/officeart/2005/8/layout/orgChart1"/>
    <dgm:cxn modelId="{4EE8BF18-5371-4DED-962C-B0DD84CA28C3}" type="presOf" srcId="{8A57D803-F28B-488B-B116-B3EBA1820882}" destId="{3EFD6DBC-67F6-4185-9EC7-C2C695132C04}" srcOrd="1" destOrd="0" presId="urn:microsoft.com/office/officeart/2005/8/layout/orgChart1"/>
    <dgm:cxn modelId="{52C93592-7E61-4876-9242-9DEBC92E080A}" type="presOf" srcId="{2979A329-4CCC-4DB0-B6FD-82716CD49390}" destId="{4206857C-A424-4115-9E10-99007D5B8534}" srcOrd="0" destOrd="0" presId="urn:microsoft.com/office/officeart/2005/8/layout/orgChart1"/>
    <dgm:cxn modelId="{D08217F0-3704-41CE-9D97-DCCC0C3C4EE9}" type="presOf" srcId="{AB9B3C6E-CBD1-4CF5-B81A-2EC18DA3DBF3}" destId="{3D485E58-0A6D-49A9-8E8B-F0D7F34F1EB7}" srcOrd="1" destOrd="0" presId="urn:microsoft.com/office/officeart/2005/8/layout/orgChart1"/>
    <dgm:cxn modelId="{989939E8-671D-4F37-B0D1-701E628D072F}" srcId="{3C5F63F5-19FB-4F34-8EB7-69A78C7E6A20}" destId="{03607CAB-C71E-4CEA-A666-4595C18A4D99}" srcOrd="0" destOrd="0" parTransId="{0E5563DF-DFE1-46CC-A3E8-65C36C06681E}" sibTransId="{B569790F-A7BB-43F4-B339-1278F5D3C1B4}"/>
    <dgm:cxn modelId="{8DF32977-B2A1-499B-9ABD-723A19A704AC}" type="presOf" srcId="{8A57D803-F28B-488B-B116-B3EBA1820882}" destId="{4E70889D-5199-43AC-90E8-B45AC5837106}" srcOrd="0" destOrd="0" presId="urn:microsoft.com/office/officeart/2005/8/layout/orgChart1"/>
    <dgm:cxn modelId="{FE91F3E0-E31A-4C4B-BF09-93A820B04E7F}" srcId="{860465A1-331F-4B41-9468-78C6B8E9A3AC}" destId="{9AB1235E-EBB9-4711-951E-66658AEC6703}" srcOrd="0" destOrd="0" parTransId="{FD3DEC34-5741-42E9-8A59-66DC040FE0F4}" sibTransId="{53ADF4E1-C84F-4703-9A23-EED0ADF8DF97}"/>
    <dgm:cxn modelId="{326851D3-0A10-4584-A9A8-C5064CD647D2}" srcId="{3C5F63F5-19FB-4F34-8EB7-69A78C7E6A20}" destId="{8A57D803-F28B-488B-B116-B3EBA1820882}" srcOrd="1" destOrd="0" parTransId="{D9F950C9-F2AF-41F7-9211-5E25A2605AA1}" sibTransId="{3DC8963F-E042-4D7F-A354-BB711048977B}"/>
    <dgm:cxn modelId="{7A221B77-86A0-46EE-9916-1D5AE214394C}" srcId="{AB9B3C6E-CBD1-4CF5-B81A-2EC18DA3DBF3}" destId="{2979A329-4CCC-4DB0-B6FD-82716CD49390}" srcOrd="1" destOrd="0" parTransId="{C3651475-E7B6-4885-9EA9-090E5E22F8FE}" sibTransId="{D0D120C7-FD34-4118-9BF4-6942B65D6FE4}"/>
    <dgm:cxn modelId="{1C992634-8237-4C9E-9305-1A978287568E}" type="presOf" srcId="{C8B82B56-CD84-4B75-A7C6-23EFF583ABCF}" destId="{DD2CA451-C49A-49FA-A480-CE81D592BF36}" srcOrd="0" destOrd="0" presId="urn:microsoft.com/office/officeart/2005/8/layout/orgChart1"/>
    <dgm:cxn modelId="{B3C46F9A-EF5D-421F-A830-15A1B4671FED}" type="presOf" srcId="{9AB1235E-EBB9-4711-951E-66658AEC6703}" destId="{4FFABF69-D9DE-4402-BDB0-052C5ADE863A}" srcOrd="0" destOrd="0" presId="urn:microsoft.com/office/officeart/2005/8/layout/orgChart1"/>
    <dgm:cxn modelId="{2F83BAC8-741A-4670-B0BD-1BD6C7CA318E}" type="presOf" srcId="{860465A1-331F-4B41-9468-78C6B8E9A3AC}" destId="{CF70C094-83D6-43BD-98F9-8DD6B614CCE3}" srcOrd="1" destOrd="0" presId="urn:microsoft.com/office/officeart/2005/8/layout/orgChart1"/>
    <dgm:cxn modelId="{404C23D9-E575-40BE-AD89-F28D05D96EA0}" type="presOf" srcId="{2FFE7BC6-27CF-4DAA-83D2-0CE3DC98DA4E}" destId="{D8B4E252-B548-461A-AFA8-AA01782FB7AC}" srcOrd="0" destOrd="0" presId="urn:microsoft.com/office/officeart/2005/8/layout/orgChart1"/>
    <dgm:cxn modelId="{77D6D53C-A0CB-4675-A75D-A1CCCA1E5404}" type="presOf" srcId="{AB9B3C6E-CBD1-4CF5-B81A-2EC18DA3DBF3}" destId="{3BEDCB19-049F-4002-9B93-7E282D87D2FF}" srcOrd="0" destOrd="0" presId="urn:microsoft.com/office/officeart/2005/8/layout/orgChart1"/>
    <dgm:cxn modelId="{BB9E4608-9105-45EB-83ED-A0B8C8597FA6}" srcId="{AB9B3C6E-CBD1-4CF5-B81A-2EC18DA3DBF3}" destId="{1D69E366-84DD-4DAF-9E01-44144A7A2BE6}" srcOrd="0" destOrd="0" parTransId="{B0F0C8A6-D9C6-4430-AEC6-44F9B38D5332}" sibTransId="{7D490AD8-3BE1-49CC-BC0B-7ECC01BAA680}"/>
    <dgm:cxn modelId="{984AADBA-BBE9-47D3-A5CB-C5584A19979A}" type="presOf" srcId="{03607CAB-C71E-4CEA-A666-4595C18A4D99}" destId="{5C0E1212-7CF3-4F5E-9AFD-1FB777428D5A}" srcOrd="1" destOrd="0" presId="urn:microsoft.com/office/officeart/2005/8/layout/orgChart1"/>
    <dgm:cxn modelId="{8ADF2368-E495-4B13-9834-C48071D7A341}" type="presOf" srcId="{1D69E366-84DD-4DAF-9E01-44144A7A2BE6}" destId="{807987C7-FEDF-4326-B7A6-241ABAF942C3}" srcOrd="1" destOrd="0" presId="urn:microsoft.com/office/officeart/2005/8/layout/orgChart1"/>
    <dgm:cxn modelId="{A167E673-071D-48FF-B0D6-36A9E57F51F3}" type="presOf" srcId="{3C5F63F5-19FB-4F34-8EB7-69A78C7E6A20}" destId="{7A6571B9-FAC3-4C39-9A85-651F9FE6D7C2}" srcOrd="1" destOrd="0" presId="urn:microsoft.com/office/officeart/2005/8/layout/orgChart1"/>
    <dgm:cxn modelId="{49BEB349-03C2-4767-9D62-0324BA4AB423}" srcId="{6539A1AC-0FCE-4D25-A9B4-3503D3DE5BED}" destId="{3C5F63F5-19FB-4F34-8EB7-69A78C7E6A20}" srcOrd="0" destOrd="0" parTransId="{406583A7-78A0-4964-BFB6-2995FC84744C}" sibTransId="{B700D5CC-5369-4125-AEE5-FD1896E9338C}"/>
    <dgm:cxn modelId="{DA03CB5D-1FB2-43A7-86C3-9AA379AAA6E8}" type="presOf" srcId="{C3651475-E7B6-4885-9EA9-090E5E22F8FE}" destId="{BBAB68BD-8C64-4B11-A948-87B2AEC3B831}" srcOrd="0" destOrd="0" presId="urn:microsoft.com/office/officeart/2005/8/layout/orgChart1"/>
    <dgm:cxn modelId="{F0CBCEA3-11A3-45BF-ADFF-33F4D8D9669E}" type="presParOf" srcId="{EC6CDA50-58C1-4727-9233-8BB207873ED2}" destId="{A5276B2F-5CF9-4D9F-91F4-5B619D82CE0A}" srcOrd="0" destOrd="0" presId="urn:microsoft.com/office/officeart/2005/8/layout/orgChart1"/>
    <dgm:cxn modelId="{0995462C-C25F-4345-87A0-FE0B1E1A0BDB}" type="presParOf" srcId="{A5276B2F-5CF9-4D9F-91F4-5B619D82CE0A}" destId="{35B083B1-FE20-459F-96FE-50A8AEAE1CBD}" srcOrd="0" destOrd="0" presId="urn:microsoft.com/office/officeart/2005/8/layout/orgChart1"/>
    <dgm:cxn modelId="{93DFA954-9734-49AD-8975-4AB9CD8DC90D}" type="presParOf" srcId="{35B083B1-FE20-459F-96FE-50A8AEAE1CBD}" destId="{531C0488-ED90-48C2-B497-6FFB1499DA9D}" srcOrd="0" destOrd="0" presId="urn:microsoft.com/office/officeart/2005/8/layout/orgChart1"/>
    <dgm:cxn modelId="{34141AA5-714A-421A-A1B3-7CA19926BA8C}" type="presParOf" srcId="{35B083B1-FE20-459F-96FE-50A8AEAE1CBD}" destId="{7A6571B9-FAC3-4C39-9A85-651F9FE6D7C2}" srcOrd="1" destOrd="0" presId="urn:microsoft.com/office/officeart/2005/8/layout/orgChart1"/>
    <dgm:cxn modelId="{EAD5FE9D-6A12-4ABD-B8F4-109489374363}" type="presParOf" srcId="{A5276B2F-5CF9-4D9F-91F4-5B619D82CE0A}" destId="{4313ACDD-6513-4690-8F1B-E3D20F623033}" srcOrd="1" destOrd="0" presId="urn:microsoft.com/office/officeart/2005/8/layout/orgChart1"/>
    <dgm:cxn modelId="{84E084A7-0096-462C-AC8C-2CD77B7160DB}" type="presParOf" srcId="{4313ACDD-6513-4690-8F1B-E3D20F623033}" destId="{23DAE1E6-4B02-4A2A-A0C5-E28A14541FC7}" srcOrd="0" destOrd="0" presId="urn:microsoft.com/office/officeart/2005/8/layout/orgChart1"/>
    <dgm:cxn modelId="{3946A813-BA44-461F-8DB0-0BDB18515045}" type="presParOf" srcId="{4313ACDD-6513-4690-8F1B-E3D20F623033}" destId="{D3DB5493-9AFD-49E0-B2AE-DFCC0EA2BC6E}" srcOrd="1" destOrd="0" presId="urn:microsoft.com/office/officeart/2005/8/layout/orgChart1"/>
    <dgm:cxn modelId="{14429396-9F0C-4BD0-9D6B-1EC086E604F9}" type="presParOf" srcId="{D3DB5493-9AFD-49E0-B2AE-DFCC0EA2BC6E}" destId="{EDDD7BB1-88B0-4EAE-9031-9B6E041270FC}" srcOrd="0" destOrd="0" presId="urn:microsoft.com/office/officeart/2005/8/layout/orgChart1"/>
    <dgm:cxn modelId="{23F7F1BF-73D2-4694-A9B4-4668C76AC60A}" type="presParOf" srcId="{EDDD7BB1-88B0-4EAE-9031-9B6E041270FC}" destId="{527DB897-79D0-4908-A342-3DDF39131E10}" srcOrd="0" destOrd="0" presId="urn:microsoft.com/office/officeart/2005/8/layout/orgChart1"/>
    <dgm:cxn modelId="{1805E65A-2211-4298-9737-7832F5816F8E}" type="presParOf" srcId="{EDDD7BB1-88B0-4EAE-9031-9B6E041270FC}" destId="{5C0E1212-7CF3-4F5E-9AFD-1FB777428D5A}" srcOrd="1" destOrd="0" presId="urn:microsoft.com/office/officeart/2005/8/layout/orgChart1"/>
    <dgm:cxn modelId="{590EC6BB-62BB-43A5-BE25-C1CDB4B84E51}" type="presParOf" srcId="{D3DB5493-9AFD-49E0-B2AE-DFCC0EA2BC6E}" destId="{ED54E1C5-9864-4649-A539-4A7745C9366E}" srcOrd="1" destOrd="0" presId="urn:microsoft.com/office/officeart/2005/8/layout/orgChart1"/>
    <dgm:cxn modelId="{26CCEFD5-07BB-43A9-A409-00BA4AE54A73}" type="presParOf" srcId="{ED54E1C5-9864-4649-A539-4A7745C9366E}" destId="{FD6C3CBA-6CF9-4F8D-BFC1-F0325FB8D43B}" srcOrd="0" destOrd="0" presId="urn:microsoft.com/office/officeart/2005/8/layout/orgChart1"/>
    <dgm:cxn modelId="{A727A8BB-E538-4A2C-8625-2895C16F0442}" type="presParOf" srcId="{ED54E1C5-9864-4649-A539-4A7745C9366E}" destId="{59F68E8C-039C-4E05-8433-31EB57BEA1F2}" srcOrd="1" destOrd="0" presId="urn:microsoft.com/office/officeart/2005/8/layout/orgChart1"/>
    <dgm:cxn modelId="{6F7858B1-C68C-4D65-9DB7-88C4601F9AF0}" type="presParOf" srcId="{59F68E8C-039C-4E05-8433-31EB57BEA1F2}" destId="{032E9160-7CF9-4817-A3F4-A44CF556E1A3}" srcOrd="0" destOrd="0" presId="urn:microsoft.com/office/officeart/2005/8/layout/orgChart1"/>
    <dgm:cxn modelId="{4FA07D6B-6DBA-420C-88B6-848ED316F1DC}" type="presParOf" srcId="{032E9160-7CF9-4817-A3F4-A44CF556E1A3}" destId="{3BEDCB19-049F-4002-9B93-7E282D87D2FF}" srcOrd="0" destOrd="0" presId="urn:microsoft.com/office/officeart/2005/8/layout/orgChart1"/>
    <dgm:cxn modelId="{75CC0BAB-F0E4-4693-9CFE-A0E388FFFD2D}" type="presParOf" srcId="{032E9160-7CF9-4817-A3F4-A44CF556E1A3}" destId="{3D485E58-0A6D-49A9-8E8B-F0D7F34F1EB7}" srcOrd="1" destOrd="0" presId="urn:microsoft.com/office/officeart/2005/8/layout/orgChart1"/>
    <dgm:cxn modelId="{EF72418E-8E4B-4CC0-B42A-408839ABD1A6}" type="presParOf" srcId="{59F68E8C-039C-4E05-8433-31EB57BEA1F2}" destId="{57B7AAF9-335D-429F-B306-870694A89B17}" srcOrd="1" destOrd="0" presId="urn:microsoft.com/office/officeart/2005/8/layout/orgChart1"/>
    <dgm:cxn modelId="{8B70B673-E72F-493E-A1AB-DD2E5536EC5B}" type="presParOf" srcId="{57B7AAF9-335D-429F-B306-870694A89B17}" destId="{2AE8478F-B5FA-4D74-B9F9-3D69DD810022}" srcOrd="0" destOrd="0" presId="urn:microsoft.com/office/officeart/2005/8/layout/orgChart1"/>
    <dgm:cxn modelId="{7C28F864-6FB1-4B98-96B7-914352A93B19}" type="presParOf" srcId="{57B7AAF9-335D-429F-B306-870694A89B17}" destId="{84E7AB41-00E1-43A9-A5D7-8686C0686FDD}" srcOrd="1" destOrd="0" presId="urn:microsoft.com/office/officeart/2005/8/layout/orgChart1"/>
    <dgm:cxn modelId="{2DBF3636-2BAC-4867-B042-FBA5D65C99D3}" type="presParOf" srcId="{84E7AB41-00E1-43A9-A5D7-8686C0686FDD}" destId="{96DCF5B0-E52A-4390-8EE2-C7E489D64285}" srcOrd="0" destOrd="0" presId="urn:microsoft.com/office/officeart/2005/8/layout/orgChart1"/>
    <dgm:cxn modelId="{356C18A4-836B-4B8C-B09B-5303297F7726}" type="presParOf" srcId="{96DCF5B0-E52A-4390-8EE2-C7E489D64285}" destId="{C73B737A-71B4-4CEA-B086-89574433C0E0}" srcOrd="0" destOrd="0" presId="urn:microsoft.com/office/officeart/2005/8/layout/orgChart1"/>
    <dgm:cxn modelId="{5B57EA4F-3872-4752-98EC-391155C36AA6}" type="presParOf" srcId="{96DCF5B0-E52A-4390-8EE2-C7E489D64285}" destId="{807987C7-FEDF-4326-B7A6-241ABAF942C3}" srcOrd="1" destOrd="0" presId="urn:microsoft.com/office/officeart/2005/8/layout/orgChart1"/>
    <dgm:cxn modelId="{AF121D68-CAF4-4612-8767-D6FF680848E9}" type="presParOf" srcId="{84E7AB41-00E1-43A9-A5D7-8686C0686FDD}" destId="{0C710C43-C820-4D03-A962-5D5839A4B600}" srcOrd="1" destOrd="0" presId="urn:microsoft.com/office/officeart/2005/8/layout/orgChart1"/>
    <dgm:cxn modelId="{E2C1018A-3022-49DD-A207-DF7986F155B2}" type="presParOf" srcId="{84E7AB41-00E1-43A9-A5D7-8686C0686FDD}" destId="{B5C81D60-79A2-4CAB-8674-96BF494BF2D3}" srcOrd="2" destOrd="0" presId="urn:microsoft.com/office/officeart/2005/8/layout/orgChart1"/>
    <dgm:cxn modelId="{68326D60-4425-4BFB-A51A-52E75DC06E55}" type="presParOf" srcId="{59F68E8C-039C-4E05-8433-31EB57BEA1F2}" destId="{92E32679-2EE0-439E-850C-6C86FC356F49}" srcOrd="2" destOrd="0" presId="urn:microsoft.com/office/officeart/2005/8/layout/orgChart1"/>
    <dgm:cxn modelId="{D20E79DC-5FB2-44DA-AE90-68713BD24428}" type="presParOf" srcId="{92E32679-2EE0-439E-850C-6C86FC356F49}" destId="{BBAB68BD-8C64-4B11-A948-87B2AEC3B831}" srcOrd="0" destOrd="0" presId="urn:microsoft.com/office/officeart/2005/8/layout/orgChart1"/>
    <dgm:cxn modelId="{F067DCAB-BA7E-43DF-93E0-1C161B32770F}" type="presParOf" srcId="{92E32679-2EE0-439E-850C-6C86FC356F49}" destId="{FFBA246A-0241-4845-B789-6B4960FDC0F2}" srcOrd="1" destOrd="0" presId="urn:microsoft.com/office/officeart/2005/8/layout/orgChart1"/>
    <dgm:cxn modelId="{6B59CB42-BFF6-426C-B57D-FC27596AD7D4}" type="presParOf" srcId="{FFBA246A-0241-4845-B789-6B4960FDC0F2}" destId="{C7F7D127-55B1-4E52-A027-4B28B804852D}" srcOrd="0" destOrd="0" presId="urn:microsoft.com/office/officeart/2005/8/layout/orgChart1"/>
    <dgm:cxn modelId="{9E6240BA-3EB1-47E5-BD48-2E49664FAE65}" type="presParOf" srcId="{C7F7D127-55B1-4E52-A027-4B28B804852D}" destId="{4206857C-A424-4115-9E10-99007D5B8534}" srcOrd="0" destOrd="0" presId="urn:microsoft.com/office/officeart/2005/8/layout/orgChart1"/>
    <dgm:cxn modelId="{A12405C5-F135-4231-BAB2-D40A74BE38DE}" type="presParOf" srcId="{C7F7D127-55B1-4E52-A027-4B28B804852D}" destId="{25FAF47F-39AA-40C4-99FD-C900E6974180}" srcOrd="1" destOrd="0" presId="urn:microsoft.com/office/officeart/2005/8/layout/orgChart1"/>
    <dgm:cxn modelId="{0C3603EC-A1D7-4C1D-BA59-E56540FED1B8}" type="presParOf" srcId="{FFBA246A-0241-4845-B789-6B4960FDC0F2}" destId="{542BD587-1D08-4C9E-AC11-686140C8BA91}" srcOrd="1" destOrd="0" presId="urn:microsoft.com/office/officeart/2005/8/layout/orgChart1"/>
    <dgm:cxn modelId="{C8C10C16-D2BE-4DDA-9BE2-728B924C043F}" type="presParOf" srcId="{FFBA246A-0241-4845-B789-6B4960FDC0F2}" destId="{879D97EB-02DE-4E9F-BCC2-CED32D9DABC9}" srcOrd="2" destOrd="0" presId="urn:microsoft.com/office/officeart/2005/8/layout/orgChart1"/>
    <dgm:cxn modelId="{89699842-62D3-4621-AA31-D9B90132DF52}" type="presParOf" srcId="{D3DB5493-9AFD-49E0-B2AE-DFCC0EA2BC6E}" destId="{DBC202A1-E806-4E03-8A20-DC5A806EB0F8}" srcOrd="2" destOrd="0" presId="urn:microsoft.com/office/officeart/2005/8/layout/orgChart1"/>
    <dgm:cxn modelId="{E5965682-E0FE-4E2C-ABDF-7EFC7AFFCC71}" type="presParOf" srcId="{4313ACDD-6513-4690-8F1B-E3D20F623033}" destId="{5F160B67-7070-4703-BEBF-77FAB05B8210}" srcOrd="2" destOrd="0" presId="urn:microsoft.com/office/officeart/2005/8/layout/orgChart1"/>
    <dgm:cxn modelId="{2E963AE3-B666-49D1-93D3-181754A05D11}" type="presParOf" srcId="{4313ACDD-6513-4690-8F1B-E3D20F623033}" destId="{5DD88593-B495-421E-BFE3-5FB2C41B316C}" srcOrd="3" destOrd="0" presId="urn:microsoft.com/office/officeart/2005/8/layout/orgChart1"/>
    <dgm:cxn modelId="{F01772E5-19EA-43D8-83ED-72DEE5E9F74C}" type="presParOf" srcId="{5DD88593-B495-421E-BFE3-5FB2C41B316C}" destId="{41E28C59-C319-414E-99DB-7D1E1A3D4819}" srcOrd="0" destOrd="0" presId="urn:microsoft.com/office/officeart/2005/8/layout/orgChart1"/>
    <dgm:cxn modelId="{025F6CA7-AAA9-425E-8C12-3171852366C8}" type="presParOf" srcId="{41E28C59-C319-414E-99DB-7D1E1A3D4819}" destId="{4E70889D-5199-43AC-90E8-B45AC5837106}" srcOrd="0" destOrd="0" presId="urn:microsoft.com/office/officeart/2005/8/layout/orgChart1"/>
    <dgm:cxn modelId="{2A6C563C-319D-494A-8ECD-BAB7E95DA56D}" type="presParOf" srcId="{41E28C59-C319-414E-99DB-7D1E1A3D4819}" destId="{3EFD6DBC-67F6-4185-9EC7-C2C695132C04}" srcOrd="1" destOrd="0" presId="urn:microsoft.com/office/officeart/2005/8/layout/orgChart1"/>
    <dgm:cxn modelId="{678E0E87-22ED-45B7-99AD-B59DE25B4B08}" type="presParOf" srcId="{5DD88593-B495-421E-BFE3-5FB2C41B316C}" destId="{027E3F49-950A-44F2-8267-90A51E24B89B}" srcOrd="1" destOrd="0" presId="urn:microsoft.com/office/officeart/2005/8/layout/orgChart1"/>
    <dgm:cxn modelId="{4B8AF068-BB1A-4378-9575-AA863939625F}" type="presParOf" srcId="{027E3F49-950A-44F2-8267-90A51E24B89B}" destId="{D8B4E252-B548-461A-AFA8-AA01782FB7AC}" srcOrd="0" destOrd="0" presId="urn:microsoft.com/office/officeart/2005/8/layout/orgChart1"/>
    <dgm:cxn modelId="{ECC5B411-8B43-466B-877E-A6ECE869C7E8}" type="presParOf" srcId="{027E3F49-950A-44F2-8267-90A51E24B89B}" destId="{4E58789A-BBA0-4000-98D3-ABBB8034F95F}" srcOrd="1" destOrd="0" presId="urn:microsoft.com/office/officeart/2005/8/layout/orgChart1"/>
    <dgm:cxn modelId="{D0C4B8F1-139F-4E00-9CDC-2CB3B371BD95}" type="presParOf" srcId="{4E58789A-BBA0-4000-98D3-ABBB8034F95F}" destId="{C6E5790A-D39D-4D6D-ABF0-C40657331F94}" srcOrd="0" destOrd="0" presId="urn:microsoft.com/office/officeart/2005/8/layout/orgChart1"/>
    <dgm:cxn modelId="{2456F1BB-6A89-4910-8C5A-B3493295EF0F}" type="presParOf" srcId="{C6E5790A-D39D-4D6D-ABF0-C40657331F94}" destId="{DD2CA451-C49A-49FA-A480-CE81D592BF36}" srcOrd="0" destOrd="0" presId="urn:microsoft.com/office/officeart/2005/8/layout/orgChart1"/>
    <dgm:cxn modelId="{E982B4B5-FA89-4097-BFE6-8DE3D96B5593}" type="presParOf" srcId="{C6E5790A-D39D-4D6D-ABF0-C40657331F94}" destId="{883127A3-5ED2-4283-9B54-399C11BAB690}" srcOrd="1" destOrd="0" presId="urn:microsoft.com/office/officeart/2005/8/layout/orgChart1"/>
    <dgm:cxn modelId="{C402EFCC-1040-4EED-A031-395C34697050}" type="presParOf" srcId="{4E58789A-BBA0-4000-98D3-ABBB8034F95F}" destId="{F66C69FB-24B7-458C-B405-1DE77E2587AE}" srcOrd="1" destOrd="0" presId="urn:microsoft.com/office/officeart/2005/8/layout/orgChart1"/>
    <dgm:cxn modelId="{DA81F58A-4F0A-4972-A4FF-F85A8649ED20}" type="presParOf" srcId="{4E58789A-BBA0-4000-98D3-ABBB8034F95F}" destId="{4144D7E9-7741-4313-878A-986574CB2A70}" srcOrd="2" destOrd="0" presId="urn:microsoft.com/office/officeart/2005/8/layout/orgChart1"/>
    <dgm:cxn modelId="{B4D7CF39-F82A-4088-9B16-B8E3FC77195D}" type="presParOf" srcId="{027E3F49-950A-44F2-8267-90A51E24B89B}" destId="{F8557D51-716A-45F8-A139-2509FA4FDB7A}" srcOrd="2" destOrd="0" presId="urn:microsoft.com/office/officeart/2005/8/layout/orgChart1"/>
    <dgm:cxn modelId="{6FD2A5D0-D0FB-420E-AAE7-4BA3C23AC58B}" type="presParOf" srcId="{027E3F49-950A-44F2-8267-90A51E24B89B}" destId="{D60AF49D-B91C-4677-B08F-097D9FD244B5}" srcOrd="3" destOrd="0" presId="urn:microsoft.com/office/officeart/2005/8/layout/orgChart1"/>
    <dgm:cxn modelId="{57BC9DBA-0B97-4E94-8539-068C3F454B9E}" type="presParOf" srcId="{D60AF49D-B91C-4677-B08F-097D9FD244B5}" destId="{7C1C3001-4C83-4AD3-8962-836B68204ABB}" srcOrd="0" destOrd="0" presId="urn:microsoft.com/office/officeart/2005/8/layout/orgChart1"/>
    <dgm:cxn modelId="{14A390BD-6865-416B-B2AD-43CE2DAE5455}" type="presParOf" srcId="{7C1C3001-4C83-4AD3-8962-836B68204ABB}" destId="{1DF3B189-C890-4878-881A-C9AED18FFA86}" srcOrd="0" destOrd="0" presId="urn:microsoft.com/office/officeart/2005/8/layout/orgChart1"/>
    <dgm:cxn modelId="{F8F4A00A-7861-4C4C-A752-B946217AD9D4}" type="presParOf" srcId="{7C1C3001-4C83-4AD3-8962-836B68204ABB}" destId="{8EB53453-812B-4435-9BB5-6A5287B7D158}" srcOrd="1" destOrd="0" presId="urn:microsoft.com/office/officeart/2005/8/layout/orgChart1"/>
    <dgm:cxn modelId="{8F561345-EB0F-496C-A255-31E9758EAD6E}" type="presParOf" srcId="{D60AF49D-B91C-4677-B08F-097D9FD244B5}" destId="{64A6EC43-34BB-48F7-B530-9624D89EA087}" srcOrd="1" destOrd="0" presId="urn:microsoft.com/office/officeart/2005/8/layout/orgChart1"/>
    <dgm:cxn modelId="{812A3D80-DEF5-4C43-9EC9-12C084C95196}" type="presParOf" srcId="{D60AF49D-B91C-4677-B08F-097D9FD244B5}" destId="{EC1C484E-EC48-427B-8B14-53AF71BBBAE3}" srcOrd="2" destOrd="0" presId="urn:microsoft.com/office/officeart/2005/8/layout/orgChart1"/>
    <dgm:cxn modelId="{AE6F617A-269C-445D-9A51-ABD015D62F8B}" type="presParOf" srcId="{5DD88593-B495-421E-BFE3-5FB2C41B316C}" destId="{4E18541D-956A-429F-93B8-83D05B5E2ACA}" srcOrd="2" destOrd="0" presId="urn:microsoft.com/office/officeart/2005/8/layout/orgChart1"/>
    <dgm:cxn modelId="{31EC2772-9500-4253-BE58-8C287523A4C5}" type="presParOf" srcId="{4313ACDD-6513-4690-8F1B-E3D20F623033}" destId="{9ED2BFF0-FABB-43C4-A92A-2E6648AA1767}" srcOrd="4" destOrd="0" presId="urn:microsoft.com/office/officeart/2005/8/layout/orgChart1"/>
    <dgm:cxn modelId="{1B0EDD7A-E918-418E-A889-7D50D011610E}" type="presParOf" srcId="{4313ACDD-6513-4690-8F1B-E3D20F623033}" destId="{45A55C48-3BD5-42C0-BE2E-8DC64B983282}" srcOrd="5" destOrd="0" presId="urn:microsoft.com/office/officeart/2005/8/layout/orgChart1"/>
    <dgm:cxn modelId="{86304EFE-0145-46FE-9BB8-15913B5DEEC1}" type="presParOf" srcId="{45A55C48-3BD5-42C0-BE2E-8DC64B983282}" destId="{0B86A78E-080D-48A4-AAC7-87114F9318E0}" srcOrd="0" destOrd="0" presId="urn:microsoft.com/office/officeart/2005/8/layout/orgChart1"/>
    <dgm:cxn modelId="{B66234DD-EE23-40F2-8B8E-B902258CBC8B}" type="presParOf" srcId="{0B86A78E-080D-48A4-AAC7-87114F9318E0}" destId="{B13F2FA5-F67B-4A62-9973-E895DF434BB4}" srcOrd="0" destOrd="0" presId="urn:microsoft.com/office/officeart/2005/8/layout/orgChart1"/>
    <dgm:cxn modelId="{AF520393-F255-4FD7-890A-39654968543E}" type="presParOf" srcId="{0B86A78E-080D-48A4-AAC7-87114F9318E0}" destId="{CF70C094-83D6-43BD-98F9-8DD6B614CCE3}" srcOrd="1" destOrd="0" presId="urn:microsoft.com/office/officeart/2005/8/layout/orgChart1"/>
    <dgm:cxn modelId="{284C5590-1DD9-41B6-A1EA-82D2D1F75281}" type="presParOf" srcId="{45A55C48-3BD5-42C0-BE2E-8DC64B983282}" destId="{27B5428F-463A-46CA-B81D-F2DF267764B2}" srcOrd="1" destOrd="0" presId="urn:microsoft.com/office/officeart/2005/8/layout/orgChart1"/>
    <dgm:cxn modelId="{9B276372-347A-4C2D-852F-69B87C6D7012}" type="presParOf" srcId="{27B5428F-463A-46CA-B81D-F2DF267764B2}" destId="{9F5971C4-3D8C-4DCF-8E40-4AA3E392406D}" srcOrd="0" destOrd="0" presId="urn:microsoft.com/office/officeart/2005/8/layout/orgChart1"/>
    <dgm:cxn modelId="{EC65E469-080B-4FBB-8206-45AA4DAAB0A2}" type="presParOf" srcId="{27B5428F-463A-46CA-B81D-F2DF267764B2}" destId="{0E7AD65D-9BF1-4ED2-BD77-6D642F9712DE}" srcOrd="1" destOrd="0" presId="urn:microsoft.com/office/officeart/2005/8/layout/orgChart1"/>
    <dgm:cxn modelId="{173DBD03-D348-4022-B91B-EDD0C6170C7D}" type="presParOf" srcId="{0E7AD65D-9BF1-4ED2-BD77-6D642F9712DE}" destId="{46C95094-3037-483A-9A7D-A7D16F62A87B}" srcOrd="0" destOrd="0" presId="urn:microsoft.com/office/officeart/2005/8/layout/orgChart1"/>
    <dgm:cxn modelId="{268AB9A3-AB33-4692-B41E-EAD0E0DE6167}" type="presParOf" srcId="{46C95094-3037-483A-9A7D-A7D16F62A87B}" destId="{4FFABF69-D9DE-4402-BDB0-052C5ADE863A}" srcOrd="0" destOrd="0" presId="urn:microsoft.com/office/officeart/2005/8/layout/orgChart1"/>
    <dgm:cxn modelId="{6B1108F7-6DCF-411B-B0EF-19F5203E974A}" type="presParOf" srcId="{46C95094-3037-483A-9A7D-A7D16F62A87B}" destId="{99432FCD-0E6A-4D5E-9187-F4CE109E28A3}" srcOrd="1" destOrd="0" presId="urn:microsoft.com/office/officeart/2005/8/layout/orgChart1"/>
    <dgm:cxn modelId="{B271769F-6EA3-436D-B731-A0BE45A41BF1}" type="presParOf" srcId="{0E7AD65D-9BF1-4ED2-BD77-6D642F9712DE}" destId="{D848E0E3-BA9A-421B-80F5-66546BB62D59}" srcOrd="1" destOrd="0" presId="urn:microsoft.com/office/officeart/2005/8/layout/orgChart1"/>
    <dgm:cxn modelId="{4280A6F8-6948-41A0-8728-08C203A5D426}" type="presParOf" srcId="{0E7AD65D-9BF1-4ED2-BD77-6D642F9712DE}" destId="{81C8AF5B-BB39-4C5A-84A1-90184505EDF0}" srcOrd="2" destOrd="0" presId="urn:microsoft.com/office/officeart/2005/8/layout/orgChart1"/>
    <dgm:cxn modelId="{BDA7C5EB-F121-4182-9798-4788760590F3}" type="presParOf" srcId="{45A55C48-3BD5-42C0-BE2E-8DC64B983282}" destId="{739645D4-4B37-447F-AFB6-BDE8B6EFE9B2}" srcOrd="2" destOrd="0" presId="urn:microsoft.com/office/officeart/2005/8/layout/orgChart1"/>
    <dgm:cxn modelId="{1D6297D9-D999-45CB-813A-A029A4C90CEE}" type="presParOf" srcId="{A5276B2F-5CF9-4D9F-91F4-5B619D82CE0A}" destId="{7D47A3A3-E815-4A90-B8BC-19D0D14AC4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FC5CB6-41CF-4929-87AB-CF4F4975136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0F74BE-E425-444C-B318-35C95DBA6E4D}">
      <dgm:prSet phldrT="[Текст]"/>
      <dgm:spPr/>
      <dgm:t>
        <a:bodyPr/>
        <a:lstStyle/>
        <a:p>
          <a:r>
            <a:rPr lang="ru-RU" b="1" dirty="0" smtClean="0">
              <a:latin typeface="Cambria" panose="02040503050406030204" pitchFamily="18" charset="0"/>
              <a:ea typeface="Cambria" panose="02040503050406030204" pitchFamily="18" charset="0"/>
            </a:rPr>
            <a:t>Стратегические направления</a:t>
          </a:r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endParaRPr lang="ru-RU" dirty="0"/>
        </a:p>
      </dgm:t>
    </dgm:pt>
    <dgm:pt modelId="{870F31E0-C9EA-4D3A-B455-EE49549CC27E}" type="parTrans" cxnId="{1A248519-25BB-4446-9F25-959D8D39F09F}">
      <dgm:prSet/>
      <dgm:spPr/>
      <dgm:t>
        <a:bodyPr/>
        <a:lstStyle/>
        <a:p>
          <a:endParaRPr lang="ru-RU"/>
        </a:p>
      </dgm:t>
    </dgm:pt>
    <dgm:pt modelId="{B1F31FAF-A90A-48BA-8489-5FE9D79FED0A}" type="sibTrans" cxnId="{1A248519-25BB-4446-9F25-959D8D39F09F}">
      <dgm:prSet/>
      <dgm:spPr/>
      <dgm:t>
        <a:bodyPr/>
        <a:lstStyle/>
        <a:p>
          <a:endParaRPr lang="ru-RU"/>
        </a:p>
      </dgm:t>
    </dgm:pt>
    <dgm:pt modelId="{40AC01E1-4008-4395-9CA6-7E78EC82A963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Развитие качества образования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1DA4027-E939-4DD5-AF7B-892568755EF5}" type="parTrans" cxnId="{617FCE41-79CC-483F-B33A-BEDE57FEE94C}">
      <dgm:prSet/>
      <dgm:spPr/>
      <dgm:t>
        <a:bodyPr/>
        <a:lstStyle/>
        <a:p>
          <a:endParaRPr lang="ru-RU"/>
        </a:p>
      </dgm:t>
    </dgm:pt>
    <dgm:pt modelId="{51B1BBCE-0FE5-4A63-901A-D569FDB34F13}" type="sibTrans" cxnId="{617FCE41-79CC-483F-B33A-BEDE57FEE94C}">
      <dgm:prSet/>
      <dgm:spPr/>
      <dgm:t>
        <a:bodyPr/>
        <a:lstStyle/>
        <a:p>
          <a:endParaRPr lang="ru-RU"/>
        </a:p>
      </dgm:t>
    </dgm:pt>
    <dgm:pt modelId="{BDDE82F4-127D-4C2F-87A8-04111819F606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Развитие кадрового потенциала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997F1C8-4E09-43B6-9A73-AB4E221945BC}" type="parTrans" cxnId="{9F6B9EDC-9D22-4924-B8CC-0D54616E9D8B}">
      <dgm:prSet/>
      <dgm:spPr/>
      <dgm:t>
        <a:bodyPr/>
        <a:lstStyle/>
        <a:p>
          <a:endParaRPr lang="ru-RU"/>
        </a:p>
      </dgm:t>
    </dgm:pt>
    <dgm:pt modelId="{D4FB3892-0D66-457C-B682-10FE9529C607}" type="sibTrans" cxnId="{9F6B9EDC-9D22-4924-B8CC-0D54616E9D8B}">
      <dgm:prSet/>
      <dgm:spPr/>
      <dgm:t>
        <a:bodyPr/>
        <a:lstStyle/>
        <a:p>
          <a:endParaRPr lang="ru-RU"/>
        </a:p>
      </dgm:t>
    </dgm:pt>
    <dgm:pt modelId="{92439C65-27DA-4535-8975-DE3700B7C153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Развитие коллегиальной формы управления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431B5DB-7681-4F78-A6B8-2DD86B78AAE2}" type="parTrans" cxnId="{F095C404-0958-4FBD-A608-F31CAAE9B3D9}">
      <dgm:prSet/>
      <dgm:spPr/>
      <dgm:t>
        <a:bodyPr/>
        <a:lstStyle/>
        <a:p>
          <a:endParaRPr lang="ru-RU"/>
        </a:p>
      </dgm:t>
    </dgm:pt>
    <dgm:pt modelId="{7907F334-9C64-4568-A309-505B1A912E59}" type="sibTrans" cxnId="{F095C404-0958-4FBD-A608-F31CAAE9B3D9}">
      <dgm:prSet/>
      <dgm:spPr/>
      <dgm:t>
        <a:bodyPr/>
        <a:lstStyle/>
        <a:p>
          <a:endParaRPr lang="ru-RU"/>
        </a:p>
      </dgm:t>
    </dgm:pt>
    <dgm:pt modelId="{ADDB8C52-D873-4C10-9B94-7593E46204C9}">
      <dgm:prSet/>
      <dgm:spPr/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Создание условий образовательного процесса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163620C-100C-4A6A-8B09-865B11D01E0C}" type="parTrans" cxnId="{5938B4C4-EE6E-4C40-BB15-85FCFA1A412A}">
      <dgm:prSet/>
      <dgm:spPr/>
      <dgm:t>
        <a:bodyPr/>
        <a:lstStyle/>
        <a:p>
          <a:endParaRPr lang="ru-RU"/>
        </a:p>
      </dgm:t>
    </dgm:pt>
    <dgm:pt modelId="{D660A0AF-026B-46D4-AAAB-E0F988610952}" type="sibTrans" cxnId="{5938B4C4-EE6E-4C40-BB15-85FCFA1A412A}">
      <dgm:prSet/>
      <dgm:spPr/>
      <dgm:t>
        <a:bodyPr/>
        <a:lstStyle/>
        <a:p>
          <a:endParaRPr lang="ru-RU"/>
        </a:p>
      </dgm:t>
    </dgm:pt>
    <dgm:pt modelId="{B5C9EFF5-D1BF-43AF-A07E-9C802389431F}">
      <dgm:prSet/>
      <dgm:spPr/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Индивидуальные особенности школы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6886742-F6F2-4B61-A5A2-92AB4ADB6190}" type="parTrans" cxnId="{CBE47FE1-DA9E-4CF9-B985-2AFCD5D5B20F}">
      <dgm:prSet/>
      <dgm:spPr/>
      <dgm:t>
        <a:bodyPr/>
        <a:lstStyle/>
        <a:p>
          <a:endParaRPr lang="ru-RU"/>
        </a:p>
      </dgm:t>
    </dgm:pt>
    <dgm:pt modelId="{F5FCD55F-9E6F-4796-B01F-E980D3839A63}" type="sibTrans" cxnId="{CBE47FE1-DA9E-4CF9-B985-2AFCD5D5B20F}">
      <dgm:prSet/>
      <dgm:spPr/>
      <dgm:t>
        <a:bodyPr/>
        <a:lstStyle/>
        <a:p>
          <a:endParaRPr lang="ru-RU"/>
        </a:p>
      </dgm:t>
    </dgm:pt>
    <dgm:pt modelId="{88589692-43DF-4A43-B061-FAE5E4AEC7C9}" type="pres">
      <dgm:prSet presAssocID="{98FC5CB6-41CF-4929-87AB-CF4F4975136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CA87D2-138D-4A9D-BA98-4B0367DC807D}" type="pres">
      <dgm:prSet presAssocID="{6B0F74BE-E425-444C-B318-35C95DBA6E4D}" presName="root1" presStyleCnt="0"/>
      <dgm:spPr/>
    </dgm:pt>
    <dgm:pt modelId="{BD0D30E5-513F-4B63-9EFF-5CD986423252}" type="pres">
      <dgm:prSet presAssocID="{6B0F74BE-E425-444C-B318-35C95DBA6E4D}" presName="LevelOneTextNode" presStyleLbl="node0" presStyleIdx="0" presStyleCnt="1" custAng="5400000" custScaleX="252164" custScaleY="608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B9F7DA-D37E-464D-AE4B-2017281422DD}" type="pres">
      <dgm:prSet presAssocID="{6B0F74BE-E425-444C-B318-35C95DBA6E4D}" presName="level2hierChild" presStyleCnt="0"/>
      <dgm:spPr/>
    </dgm:pt>
    <dgm:pt modelId="{FDFB50B6-7C9A-47E3-920A-3B7F6E3D5835}" type="pres">
      <dgm:prSet presAssocID="{61DA4027-E939-4DD5-AF7B-892568755EF5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268ACA28-EDA1-4B61-9BB5-ECAC7E811E1A}" type="pres">
      <dgm:prSet presAssocID="{61DA4027-E939-4DD5-AF7B-892568755EF5}" presName="connTx" presStyleLbl="parChTrans1D2" presStyleIdx="0" presStyleCnt="5"/>
      <dgm:spPr/>
      <dgm:t>
        <a:bodyPr/>
        <a:lstStyle/>
        <a:p>
          <a:endParaRPr lang="ru-RU"/>
        </a:p>
      </dgm:t>
    </dgm:pt>
    <dgm:pt modelId="{BC4CFF63-7150-41BC-9581-D404D0B92859}" type="pres">
      <dgm:prSet presAssocID="{40AC01E1-4008-4395-9CA6-7E78EC82A963}" presName="root2" presStyleCnt="0"/>
      <dgm:spPr/>
    </dgm:pt>
    <dgm:pt modelId="{10716835-C339-4C3E-9179-C94D039C8357}" type="pres">
      <dgm:prSet presAssocID="{40AC01E1-4008-4395-9CA6-7E78EC82A96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6A46AA-DA21-4768-8F28-71F835DD3D61}" type="pres">
      <dgm:prSet presAssocID="{40AC01E1-4008-4395-9CA6-7E78EC82A963}" presName="level3hierChild" presStyleCnt="0"/>
      <dgm:spPr/>
    </dgm:pt>
    <dgm:pt modelId="{81D5BEF4-9F47-4DCB-9ACA-7ECB28E28725}" type="pres">
      <dgm:prSet presAssocID="{D997F1C8-4E09-43B6-9A73-AB4E221945BC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8DCA8F3C-6852-4E5A-BE18-C8DE085032A7}" type="pres">
      <dgm:prSet presAssocID="{D997F1C8-4E09-43B6-9A73-AB4E221945BC}" presName="connTx" presStyleLbl="parChTrans1D2" presStyleIdx="1" presStyleCnt="5"/>
      <dgm:spPr/>
      <dgm:t>
        <a:bodyPr/>
        <a:lstStyle/>
        <a:p>
          <a:endParaRPr lang="ru-RU"/>
        </a:p>
      </dgm:t>
    </dgm:pt>
    <dgm:pt modelId="{A5507240-DCA0-4B31-B6E3-D1002F8E8000}" type="pres">
      <dgm:prSet presAssocID="{BDDE82F4-127D-4C2F-87A8-04111819F606}" presName="root2" presStyleCnt="0"/>
      <dgm:spPr/>
    </dgm:pt>
    <dgm:pt modelId="{19ECA25A-256F-4A8F-A0AF-2DF7B4D5D219}" type="pres">
      <dgm:prSet presAssocID="{BDDE82F4-127D-4C2F-87A8-04111819F606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C4FF03-A846-4B65-823A-C48D82E5C4B7}" type="pres">
      <dgm:prSet presAssocID="{BDDE82F4-127D-4C2F-87A8-04111819F606}" presName="level3hierChild" presStyleCnt="0"/>
      <dgm:spPr/>
    </dgm:pt>
    <dgm:pt modelId="{A2C0CFE4-2EF1-4D89-B7AA-84AC998A6497}" type="pres">
      <dgm:prSet presAssocID="{B431B5DB-7681-4F78-A6B8-2DD86B78AAE2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53636384-3D2F-4B68-9C8B-F6E2FAF7525E}" type="pres">
      <dgm:prSet presAssocID="{B431B5DB-7681-4F78-A6B8-2DD86B78AAE2}" presName="connTx" presStyleLbl="parChTrans1D2" presStyleIdx="2" presStyleCnt="5"/>
      <dgm:spPr/>
      <dgm:t>
        <a:bodyPr/>
        <a:lstStyle/>
        <a:p>
          <a:endParaRPr lang="ru-RU"/>
        </a:p>
      </dgm:t>
    </dgm:pt>
    <dgm:pt modelId="{C797808E-34F7-4EAF-A1C8-DCE24CDF3339}" type="pres">
      <dgm:prSet presAssocID="{92439C65-27DA-4535-8975-DE3700B7C153}" presName="root2" presStyleCnt="0"/>
      <dgm:spPr/>
    </dgm:pt>
    <dgm:pt modelId="{FC73E46B-9BEB-4076-9392-49807A53E6AD}" type="pres">
      <dgm:prSet presAssocID="{92439C65-27DA-4535-8975-DE3700B7C153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36FE63-231D-4D38-9DC6-1A61CAE38F10}" type="pres">
      <dgm:prSet presAssocID="{92439C65-27DA-4535-8975-DE3700B7C153}" presName="level3hierChild" presStyleCnt="0"/>
      <dgm:spPr/>
    </dgm:pt>
    <dgm:pt modelId="{E4B59721-0B3A-4C45-B8EE-1698AC7AE434}" type="pres">
      <dgm:prSet presAssocID="{4163620C-100C-4A6A-8B09-865B11D01E0C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134BB702-DA68-4FD6-9FCE-144D554A8A82}" type="pres">
      <dgm:prSet presAssocID="{4163620C-100C-4A6A-8B09-865B11D01E0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F1D650F4-182B-46DE-BF67-075DA630579F}" type="pres">
      <dgm:prSet presAssocID="{ADDB8C52-D873-4C10-9B94-7593E46204C9}" presName="root2" presStyleCnt="0"/>
      <dgm:spPr/>
    </dgm:pt>
    <dgm:pt modelId="{176906F2-2BB5-4379-B173-99C88AA613B9}" type="pres">
      <dgm:prSet presAssocID="{ADDB8C52-D873-4C10-9B94-7593E46204C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CDE8C5-A305-4FAB-BA8F-DA5608158AFE}" type="pres">
      <dgm:prSet presAssocID="{ADDB8C52-D873-4C10-9B94-7593E46204C9}" presName="level3hierChild" presStyleCnt="0"/>
      <dgm:spPr/>
    </dgm:pt>
    <dgm:pt modelId="{EA641E05-42F9-4749-B062-2E5451C33E64}" type="pres">
      <dgm:prSet presAssocID="{56886742-F6F2-4B61-A5A2-92AB4ADB6190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39DCC9A0-77B8-4757-9E0B-7FC575522D12}" type="pres">
      <dgm:prSet presAssocID="{56886742-F6F2-4B61-A5A2-92AB4ADB6190}" presName="connTx" presStyleLbl="parChTrans1D2" presStyleIdx="4" presStyleCnt="5"/>
      <dgm:spPr/>
      <dgm:t>
        <a:bodyPr/>
        <a:lstStyle/>
        <a:p>
          <a:endParaRPr lang="ru-RU"/>
        </a:p>
      </dgm:t>
    </dgm:pt>
    <dgm:pt modelId="{51235FBF-0A27-465E-A7B4-7DE61FD6E5F3}" type="pres">
      <dgm:prSet presAssocID="{B5C9EFF5-D1BF-43AF-A07E-9C802389431F}" presName="root2" presStyleCnt="0"/>
      <dgm:spPr/>
    </dgm:pt>
    <dgm:pt modelId="{301069E1-7C09-4199-9BBA-B395B822095D}" type="pres">
      <dgm:prSet presAssocID="{B5C9EFF5-D1BF-43AF-A07E-9C802389431F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0CF3ED-97BD-42B7-8846-FA57A5F276C6}" type="pres">
      <dgm:prSet presAssocID="{B5C9EFF5-D1BF-43AF-A07E-9C802389431F}" presName="level3hierChild" presStyleCnt="0"/>
      <dgm:spPr/>
    </dgm:pt>
  </dgm:ptLst>
  <dgm:cxnLst>
    <dgm:cxn modelId="{658381CD-336A-43B0-9F59-83C6D79E2CD9}" type="presOf" srcId="{4163620C-100C-4A6A-8B09-865B11D01E0C}" destId="{E4B59721-0B3A-4C45-B8EE-1698AC7AE434}" srcOrd="0" destOrd="0" presId="urn:microsoft.com/office/officeart/2008/layout/HorizontalMultiLevelHierarchy"/>
    <dgm:cxn modelId="{F095C404-0958-4FBD-A608-F31CAAE9B3D9}" srcId="{6B0F74BE-E425-444C-B318-35C95DBA6E4D}" destId="{92439C65-27DA-4535-8975-DE3700B7C153}" srcOrd="2" destOrd="0" parTransId="{B431B5DB-7681-4F78-A6B8-2DD86B78AAE2}" sibTransId="{7907F334-9C64-4568-A309-505B1A912E59}"/>
    <dgm:cxn modelId="{28FDA4F4-E627-4186-BE29-FDE658405342}" type="presOf" srcId="{ADDB8C52-D873-4C10-9B94-7593E46204C9}" destId="{176906F2-2BB5-4379-B173-99C88AA613B9}" srcOrd="0" destOrd="0" presId="urn:microsoft.com/office/officeart/2008/layout/HorizontalMultiLevelHierarchy"/>
    <dgm:cxn modelId="{9F6B9EDC-9D22-4924-B8CC-0D54616E9D8B}" srcId="{6B0F74BE-E425-444C-B318-35C95DBA6E4D}" destId="{BDDE82F4-127D-4C2F-87A8-04111819F606}" srcOrd="1" destOrd="0" parTransId="{D997F1C8-4E09-43B6-9A73-AB4E221945BC}" sibTransId="{D4FB3892-0D66-457C-B682-10FE9529C607}"/>
    <dgm:cxn modelId="{6216604E-9403-436F-954A-171A41BDADB1}" type="presOf" srcId="{56886742-F6F2-4B61-A5A2-92AB4ADB6190}" destId="{39DCC9A0-77B8-4757-9E0B-7FC575522D12}" srcOrd="1" destOrd="0" presId="urn:microsoft.com/office/officeart/2008/layout/HorizontalMultiLevelHierarchy"/>
    <dgm:cxn modelId="{01A62E6F-B15A-4DFB-A322-A99B7F9D7537}" type="presOf" srcId="{61DA4027-E939-4DD5-AF7B-892568755EF5}" destId="{FDFB50B6-7C9A-47E3-920A-3B7F6E3D5835}" srcOrd="0" destOrd="0" presId="urn:microsoft.com/office/officeart/2008/layout/HorizontalMultiLevelHierarchy"/>
    <dgm:cxn modelId="{C05CEF39-C1EB-41E0-B00E-33B09F9BD370}" type="presOf" srcId="{98FC5CB6-41CF-4929-87AB-CF4F49751368}" destId="{88589692-43DF-4A43-B061-FAE5E4AEC7C9}" srcOrd="0" destOrd="0" presId="urn:microsoft.com/office/officeart/2008/layout/HorizontalMultiLevelHierarchy"/>
    <dgm:cxn modelId="{617FCE41-79CC-483F-B33A-BEDE57FEE94C}" srcId="{6B0F74BE-E425-444C-B318-35C95DBA6E4D}" destId="{40AC01E1-4008-4395-9CA6-7E78EC82A963}" srcOrd="0" destOrd="0" parTransId="{61DA4027-E939-4DD5-AF7B-892568755EF5}" sibTransId="{51B1BBCE-0FE5-4A63-901A-D569FDB34F13}"/>
    <dgm:cxn modelId="{E6B12219-2606-4057-8EE7-2A2FB917A530}" type="presOf" srcId="{92439C65-27DA-4535-8975-DE3700B7C153}" destId="{FC73E46B-9BEB-4076-9392-49807A53E6AD}" srcOrd="0" destOrd="0" presId="urn:microsoft.com/office/officeart/2008/layout/HorizontalMultiLevelHierarchy"/>
    <dgm:cxn modelId="{8AD2866F-1ABB-4DBD-8BA9-B9803DC02A66}" type="presOf" srcId="{6B0F74BE-E425-444C-B318-35C95DBA6E4D}" destId="{BD0D30E5-513F-4B63-9EFF-5CD986423252}" srcOrd="0" destOrd="0" presId="urn:microsoft.com/office/officeart/2008/layout/HorizontalMultiLevelHierarchy"/>
    <dgm:cxn modelId="{F3EF23FC-7C8F-46F6-AD83-9CE7E9746296}" type="presOf" srcId="{B5C9EFF5-D1BF-43AF-A07E-9C802389431F}" destId="{301069E1-7C09-4199-9BBA-B395B822095D}" srcOrd="0" destOrd="0" presId="urn:microsoft.com/office/officeart/2008/layout/HorizontalMultiLevelHierarchy"/>
    <dgm:cxn modelId="{104E9153-7810-41EE-A8CF-6DF63B0146BB}" type="presOf" srcId="{56886742-F6F2-4B61-A5A2-92AB4ADB6190}" destId="{EA641E05-42F9-4749-B062-2E5451C33E64}" srcOrd="0" destOrd="0" presId="urn:microsoft.com/office/officeart/2008/layout/HorizontalMultiLevelHierarchy"/>
    <dgm:cxn modelId="{4B1D7628-9361-40B4-8E2E-3786A121E6FD}" type="presOf" srcId="{40AC01E1-4008-4395-9CA6-7E78EC82A963}" destId="{10716835-C339-4C3E-9179-C94D039C8357}" srcOrd="0" destOrd="0" presId="urn:microsoft.com/office/officeart/2008/layout/HorizontalMultiLevelHierarchy"/>
    <dgm:cxn modelId="{4E524997-C2A3-4309-9C1A-F3049DF1AFD7}" type="presOf" srcId="{D997F1C8-4E09-43B6-9A73-AB4E221945BC}" destId="{8DCA8F3C-6852-4E5A-BE18-C8DE085032A7}" srcOrd="1" destOrd="0" presId="urn:microsoft.com/office/officeart/2008/layout/HorizontalMultiLevelHierarchy"/>
    <dgm:cxn modelId="{CBE47FE1-DA9E-4CF9-B985-2AFCD5D5B20F}" srcId="{6B0F74BE-E425-444C-B318-35C95DBA6E4D}" destId="{B5C9EFF5-D1BF-43AF-A07E-9C802389431F}" srcOrd="4" destOrd="0" parTransId="{56886742-F6F2-4B61-A5A2-92AB4ADB6190}" sibTransId="{F5FCD55F-9E6F-4796-B01F-E980D3839A63}"/>
    <dgm:cxn modelId="{BA000E0C-EAEE-433F-90AC-70938A00D744}" type="presOf" srcId="{B431B5DB-7681-4F78-A6B8-2DD86B78AAE2}" destId="{53636384-3D2F-4B68-9C8B-F6E2FAF7525E}" srcOrd="1" destOrd="0" presId="urn:microsoft.com/office/officeart/2008/layout/HorizontalMultiLevelHierarchy"/>
    <dgm:cxn modelId="{F2193348-B3A2-43FF-9562-90CAF62CA2A0}" type="presOf" srcId="{D997F1C8-4E09-43B6-9A73-AB4E221945BC}" destId="{81D5BEF4-9F47-4DCB-9ACA-7ECB28E28725}" srcOrd="0" destOrd="0" presId="urn:microsoft.com/office/officeart/2008/layout/HorizontalMultiLevelHierarchy"/>
    <dgm:cxn modelId="{1A248519-25BB-4446-9F25-959D8D39F09F}" srcId="{98FC5CB6-41CF-4929-87AB-CF4F49751368}" destId="{6B0F74BE-E425-444C-B318-35C95DBA6E4D}" srcOrd="0" destOrd="0" parTransId="{870F31E0-C9EA-4D3A-B455-EE49549CC27E}" sibTransId="{B1F31FAF-A90A-48BA-8489-5FE9D79FED0A}"/>
    <dgm:cxn modelId="{CAF05C39-86AC-4C0F-A23C-118EE7AAB39F}" type="presOf" srcId="{61DA4027-E939-4DD5-AF7B-892568755EF5}" destId="{268ACA28-EDA1-4B61-9BB5-ECAC7E811E1A}" srcOrd="1" destOrd="0" presId="urn:microsoft.com/office/officeart/2008/layout/HorizontalMultiLevelHierarchy"/>
    <dgm:cxn modelId="{9BFEC09B-4E16-415C-9E9E-B9408204BAA7}" type="presOf" srcId="{B431B5DB-7681-4F78-A6B8-2DD86B78AAE2}" destId="{A2C0CFE4-2EF1-4D89-B7AA-84AC998A6497}" srcOrd="0" destOrd="0" presId="urn:microsoft.com/office/officeart/2008/layout/HorizontalMultiLevelHierarchy"/>
    <dgm:cxn modelId="{5938B4C4-EE6E-4C40-BB15-85FCFA1A412A}" srcId="{6B0F74BE-E425-444C-B318-35C95DBA6E4D}" destId="{ADDB8C52-D873-4C10-9B94-7593E46204C9}" srcOrd="3" destOrd="0" parTransId="{4163620C-100C-4A6A-8B09-865B11D01E0C}" sibTransId="{D660A0AF-026B-46D4-AAAB-E0F988610952}"/>
    <dgm:cxn modelId="{DE3D83FF-6B8D-40A2-9ED2-EBA3ADFDFFFE}" type="presOf" srcId="{BDDE82F4-127D-4C2F-87A8-04111819F606}" destId="{19ECA25A-256F-4A8F-A0AF-2DF7B4D5D219}" srcOrd="0" destOrd="0" presId="urn:microsoft.com/office/officeart/2008/layout/HorizontalMultiLevelHierarchy"/>
    <dgm:cxn modelId="{8DF6A751-F6EA-49AB-A472-0C08CFA875EE}" type="presOf" srcId="{4163620C-100C-4A6A-8B09-865B11D01E0C}" destId="{134BB702-DA68-4FD6-9FCE-144D554A8A82}" srcOrd="1" destOrd="0" presId="urn:microsoft.com/office/officeart/2008/layout/HorizontalMultiLevelHierarchy"/>
    <dgm:cxn modelId="{EAF530C8-F33A-48F0-9129-2A7D5435809B}" type="presParOf" srcId="{88589692-43DF-4A43-B061-FAE5E4AEC7C9}" destId="{DDCA87D2-138D-4A9D-BA98-4B0367DC807D}" srcOrd="0" destOrd="0" presId="urn:microsoft.com/office/officeart/2008/layout/HorizontalMultiLevelHierarchy"/>
    <dgm:cxn modelId="{8525632D-E42B-41D0-ACBD-0EB834F57749}" type="presParOf" srcId="{DDCA87D2-138D-4A9D-BA98-4B0367DC807D}" destId="{BD0D30E5-513F-4B63-9EFF-5CD986423252}" srcOrd="0" destOrd="0" presId="urn:microsoft.com/office/officeart/2008/layout/HorizontalMultiLevelHierarchy"/>
    <dgm:cxn modelId="{02DD788C-C613-424D-9E21-02F33402503B}" type="presParOf" srcId="{DDCA87D2-138D-4A9D-BA98-4B0367DC807D}" destId="{DDB9F7DA-D37E-464D-AE4B-2017281422DD}" srcOrd="1" destOrd="0" presId="urn:microsoft.com/office/officeart/2008/layout/HorizontalMultiLevelHierarchy"/>
    <dgm:cxn modelId="{148C7A84-9D1C-406A-85B0-72A6A64BE55A}" type="presParOf" srcId="{DDB9F7DA-D37E-464D-AE4B-2017281422DD}" destId="{FDFB50B6-7C9A-47E3-920A-3B7F6E3D5835}" srcOrd="0" destOrd="0" presId="urn:microsoft.com/office/officeart/2008/layout/HorizontalMultiLevelHierarchy"/>
    <dgm:cxn modelId="{9E29BB3C-2776-48A7-9A22-4CB636CD545D}" type="presParOf" srcId="{FDFB50B6-7C9A-47E3-920A-3B7F6E3D5835}" destId="{268ACA28-EDA1-4B61-9BB5-ECAC7E811E1A}" srcOrd="0" destOrd="0" presId="urn:microsoft.com/office/officeart/2008/layout/HorizontalMultiLevelHierarchy"/>
    <dgm:cxn modelId="{3701519C-ECEA-495E-9421-DA1B49BDCCAB}" type="presParOf" srcId="{DDB9F7DA-D37E-464D-AE4B-2017281422DD}" destId="{BC4CFF63-7150-41BC-9581-D404D0B92859}" srcOrd="1" destOrd="0" presId="urn:microsoft.com/office/officeart/2008/layout/HorizontalMultiLevelHierarchy"/>
    <dgm:cxn modelId="{7671E208-F17A-4926-BF64-1C27256F0C7C}" type="presParOf" srcId="{BC4CFF63-7150-41BC-9581-D404D0B92859}" destId="{10716835-C339-4C3E-9179-C94D039C8357}" srcOrd="0" destOrd="0" presId="urn:microsoft.com/office/officeart/2008/layout/HorizontalMultiLevelHierarchy"/>
    <dgm:cxn modelId="{F809EA18-6082-4971-9603-E3264E21977F}" type="presParOf" srcId="{BC4CFF63-7150-41BC-9581-D404D0B92859}" destId="{3F6A46AA-DA21-4768-8F28-71F835DD3D61}" srcOrd="1" destOrd="0" presId="urn:microsoft.com/office/officeart/2008/layout/HorizontalMultiLevelHierarchy"/>
    <dgm:cxn modelId="{C7EAE4E9-6A72-4D98-89E5-138F812AEC93}" type="presParOf" srcId="{DDB9F7DA-D37E-464D-AE4B-2017281422DD}" destId="{81D5BEF4-9F47-4DCB-9ACA-7ECB28E28725}" srcOrd="2" destOrd="0" presId="urn:microsoft.com/office/officeart/2008/layout/HorizontalMultiLevelHierarchy"/>
    <dgm:cxn modelId="{88DB0C8C-FB4E-4DB7-B2D4-A11518BD3FAD}" type="presParOf" srcId="{81D5BEF4-9F47-4DCB-9ACA-7ECB28E28725}" destId="{8DCA8F3C-6852-4E5A-BE18-C8DE085032A7}" srcOrd="0" destOrd="0" presId="urn:microsoft.com/office/officeart/2008/layout/HorizontalMultiLevelHierarchy"/>
    <dgm:cxn modelId="{4BFEDFDB-C432-44E6-BEEA-8DEB404BC9A5}" type="presParOf" srcId="{DDB9F7DA-D37E-464D-AE4B-2017281422DD}" destId="{A5507240-DCA0-4B31-B6E3-D1002F8E8000}" srcOrd="3" destOrd="0" presId="urn:microsoft.com/office/officeart/2008/layout/HorizontalMultiLevelHierarchy"/>
    <dgm:cxn modelId="{8904A23C-0DC8-42B9-8D7D-7671B846B733}" type="presParOf" srcId="{A5507240-DCA0-4B31-B6E3-D1002F8E8000}" destId="{19ECA25A-256F-4A8F-A0AF-2DF7B4D5D219}" srcOrd="0" destOrd="0" presId="urn:microsoft.com/office/officeart/2008/layout/HorizontalMultiLevelHierarchy"/>
    <dgm:cxn modelId="{8C1D1F25-4279-4A6A-AC6F-8AFDA09CFCC4}" type="presParOf" srcId="{A5507240-DCA0-4B31-B6E3-D1002F8E8000}" destId="{1EC4FF03-A846-4B65-823A-C48D82E5C4B7}" srcOrd="1" destOrd="0" presId="urn:microsoft.com/office/officeart/2008/layout/HorizontalMultiLevelHierarchy"/>
    <dgm:cxn modelId="{82912E98-9F6F-430B-8270-6125BF53F2D7}" type="presParOf" srcId="{DDB9F7DA-D37E-464D-AE4B-2017281422DD}" destId="{A2C0CFE4-2EF1-4D89-B7AA-84AC998A6497}" srcOrd="4" destOrd="0" presId="urn:microsoft.com/office/officeart/2008/layout/HorizontalMultiLevelHierarchy"/>
    <dgm:cxn modelId="{8CC6D18A-6714-491F-A55C-2638D0F3B099}" type="presParOf" srcId="{A2C0CFE4-2EF1-4D89-B7AA-84AC998A6497}" destId="{53636384-3D2F-4B68-9C8B-F6E2FAF7525E}" srcOrd="0" destOrd="0" presId="urn:microsoft.com/office/officeart/2008/layout/HorizontalMultiLevelHierarchy"/>
    <dgm:cxn modelId="{38E51270-D7BA-4CF1-9E4F-69DAF10E2A84}" type="presParOf" srcId="{DDB9F7DA-D37E-464D-AE4B-2017281422DD}" destId="{C797808E-34F7-4EAF-A1C8-DCE24CDF3339}" srcOrd="5" destOrd="0" presId="urn:microsoft.com/office/officeart/2008/layout/HorizontalMultiLevelHierarchy"/>
    <dgm:cxn modelId="{BB03BE57-8CB2-4FDA-8B5B-D5EA29C4E748}" type="presParOf" srcId="{C797808E-34F7-4EAF-A1C8-DCE24CDF3339}" destId="{FC73E46B-9BEB-4076-9392-49807A53E6AD}" srcOrd="0" destOrd="0" presId="urn:microsoft.com/office/officeart/2008/layout/HorizontalMultiLevelHierarchy"/>
    <dgm:cxn modelId="{6B176471-5273-4110-88E9-C4A3F645F3F3}" type="presParOf" srcId="{C797808E-34F7-4EAF-A1C8-DCE24CDF3339}" destId="{DF36FE63-231D-4D38-9DC6-1A61CAE38F10}" srcOrd="1" destOrd="0" presId="urn:microsoft.com/office/officeart/2008/layout/HorizontalMultiLevelHierarchy"/>
    <dgm:cxn modelId="{8A82F63E-928D-4A0F-B98F-37EE079D883C}" type="presParOf" srcId="{DDB9F7DA-D37E-464D-AE4B-2017281422DD}" destId="{E4B59721-0B3A-4C45-B8EE-1698AC7AE434}" srcOrd="6" destOrd="0" presId="urn:microsoft.com/office/officeart/2008/layout/HorizontalMultiLevelHierarchy"/>
    <dgm:cxn modelId="{4BDFC5C9-5679-41B5-9F36-CD365C2DBBB4}" type="presParOf" srcId="{E4B59721-0B3A-4C45-B8EE-1698AC7AE434}" destId="{134BB702-DA68-4FD6-9FCE-144D554A8A82}" srcOrd="0" destOrd="0" presId="urn:microsoft.com/office/officeart/2008/layout/HorizontalMultiLevelHierarchy"/>
    <dgm:cxn modelId="{6557871E-FDAD-4EB1-89BB-A2A67DC0EF3E}" type="presParOf" srcId="{DDB9F7DA-D37E-464D-AE4B-2017281422DD}" destId="{F1D650F4-182B-46DE-BF67-075DA630579F}" srcOrd="7" destOrd="0" presId="urn:microsoft.com/office/officeart/2008/layout/HorizontalMultiLevelHierarchy"/>
    <dgm:cxn modelId="{F962B2FC-BCA7-4708-BAD5-A29B970F84E5}" type="presParOf" srcId="{F1D650F4-182B-46DE-BF67-075DA630579F}" destId="{176906F2-2BB5-4379-B173-99C88AA613B9}" srcOrd="0" destOrd="0" presId="urn:microsoft.com/office/officeart/2008/layout/HorizontalMultiLevelHierarchy"/>
    <dgm:cxn modelId="{88E96DCF-A4C3-449E-896C-A9ED716A101E}" type="presParOf" srcId="{F1D650F4-182B-46DE-BF67-075DA630579F}" destId="{B3CDE8C5-A305-4FAB-BA8F-DA5608158AFE}" srcOrd="1" destOrd="0" presId="urn:microsoft.com/office/officeart/2008/layout/HorizontalMultiLevelHierarchy"/>
    <dgm:cxn modelId="{DF7EE258-38C7-4DB8-8219-204CD792378C}" type="presParOf" srcId="{DDB9F7DA-D37E-464D-AE4B-2017281422DD}" destId="{EA641E05-42F9-4749-B062-2E5451C33E64}" srcOrd="8" destOrd="0" presId="urn:microsoft.com/office/officeart/2008/layout/HorizontalMultiLevelHierarchy"/>
    <dgm:cxn modelId="{7982210B-FBAF-4576-8FB0-06574A9C45E4}" type="presParOf" srcId="{EA641E05-42F9-4749-B062-2E5451C33E64}" destId="{39DCC9A0-77B8-4757-9E0B-7FC575522D12}" srcOrd="0" destOrd="0" presId="urn:microsoft.com/office/officeart/2008/layout/HorizontalMultiLevelHierarchy"/>
    <dgm:cxn modelId="{92838BBC-D674-4952-8C3A-D63CC4F1429A}" type="presParOf" srcId="{DDB9F7DA-D37E-464D-AE4B-2017281422DD}" destId="{51235FBF-0A27-465E-A7B4-7DE61FD6E5F3}" srcOrd="9" destOrd="0" presId="urn:microsoft.com/office/officeart/2008/layout/HorizontalMultiLevelHierarchy"/>
    <dgm:cxn modelId="{12A08A5E-2BEB-4F76-9362-17FD970E14CD}" type="presParOf" srcId="{51235FBF-0A27-465E-A7B4-7DE61FD6E5F3}" destId="{301069E1-7C09-4199-9BBA-B395B822095D}" srcOrd="0" destOrd="0" presId="urn:microsoft.com/office/officeart/2008/layout/HorizontalMultiLevelHierarchy"/>
    <dgm:cxn modelId="{B84DBB58-B67B-4A45-9638-DFA4AD3EE801}" type="presParOf" srcId="{51235FBF-0A27-465E-A7B4-7DE61FD6E5F3}" destId="{AF0CF3ED-97BD-42B7-8846-FA57A5F276C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C7C27-B4CA-4700-B100-45BF15A8288C}">
      <dsp:nvSpPr>
        <dsp:cNvPr id="0" name=""/>
        <dsp:cNvSpPr/>
      </dsp:nvSpPr>
      <dsp:spPr>
        <a:xfrm>
          <a:off x="1547391" y="0"/>
          <a:ext cx="5726176" cy="572617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8B71F-B7AC-4BCC-BCE9-F705A678BD82}">
      <dsp:nvSpPr>
        <dsp:cNvPr id="0" name=""/>
        <dsp:cNvSpPr/>
      </dsp:nvSpPr>
      <dsp:spPr>
        <a:xfrm>
          <a:off x="369139" y="63904"/>
          <a:ext cx="3752042" cy="2602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Что нам удается особенно хорошо?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В чем мы можем быть уверены?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Чем мы дорожим?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Что необходимо сохранить?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…</a:t>
          </a:r>
          <a:endParaRPr lang="ru-RU" sz="20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96188" y="190953"/>
        <a:ext cx="3497944" cy="2348517"/>
      </dsp:txXfrm>
    </dsp:sp>
    <dsp:sp modelId="{985D6909-41DB-4E30-88B3-F4E2C2554E43}">
      <dsp:nvSpPr>
        <dsp:cNvPr id="0" name=""/>
        <dsp:cNvSpPr/>
      </dsp:nvSpPr>
      <dsp:spPr>
        <a:xfrm>
          <a:off x="4759593" y="58647"/>
          <a:ext cx="3779642" cy="261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Чего нам не хватает?</a:t>
          </a:r>
          <a:endParaRPr lang="ru-RU" sz="1800" kern="12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С чем мы пока не справляемся?</a:t>
          </a:r>
          <a:endParaRPr lang="ru-RU" sz="1800" kern="12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Что мешает нашей работе?</a:t>
          </a:r>
          <a:endParaRPr lang="ru-RU" sz="1800" kern="12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Чем не владеют наши выпускники?</a:t>
          </a:r>
          <a:endParaRPr lang="ru-RU" sz="1800" kern="12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rPr>
            <a:t>От чего, возможно, нам следует отказаться? …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887155" y="186209"/>
        <a:ext cx="3524518" cy="2358004"/>
      </dsp:txXfrm>
    </dsp:sp>
    <dsp:sp modelId="{105B0F87-5787-475E-B773-1D6B5BA74E66}">
      <dsp:nvSpPr>
        <dsp:cNvPr id="0" name=""/>
        <dsp:cNvSpPr/>
      </dsp:nvSpPr>
      <dsp:spPr>
        <a:xfrm>
          <a:off x="369150" y="3121750"/>
          <a:ext cx="3956879" cy="2486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Как складываются отношения  школы с внешним окружением?</a:t>
          </a:r>
          <a:endParaRPr lang="ru-RU" sz="1800" kern="12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Кто может оказать нам помощь и поддержку?</a:t>
          </a:r>
          <a:endParaRPr lang="ru-RU" sz="1800" kern="1200" dirty="0" smtClean="0">
            <a:effectLst/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rPr>
            <a:t>При каких условиях это возможно?</a:t>
          </a:r>
          <a:r>
            <a:rPr lang="ru-RU" sz="1500" kern="12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…</a:t>
          </a:r>
          <a:endParaRPr lang="ru-RU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90521" y="3243121"/>
        <a:ext cx="3714137" cy="2243563"/>
      </dsp:txXfrm>
    </dsp:sp>
    <dsp:sp modelId="{0F8A501F-48A8-4311-A989-343BAB104A3D}">
      <dsp:nvSpPr>
        <dsp:cNvPr id="0" name=""/>
        <dsp:cNvSpPr/>
      </dsp:nvSpPr>
      <dsp:spPr>
        <a:xfrm>
          <a:off x="4724823" y="3058327"/>
          <a:ext cx="3929531" cy="2513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Какие внешние опасности и риски нам необходимо преодолеть?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Какие новшества могут внести школы, являющиеся конкурентами по отношению нашей?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847525" y="3181029"/>
        <a:ext cx="3684127" cy="2268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971C4-3D8C-4DCF-8E40-4AA3E392406D}">
      <dsp:nvSpPr>
        <dsp:cNvPr id="0" name=""/>
        <dsp:cNvSpPr/>
      </dsp:nvSpPr>
      <dsp:spPr>
        <a:xfrm>
          <a:off x="8442994" y="2500613"/>
          <a:ext cx="555342" cy="1425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087"/>
              </a:lnTo>
              <a:lnTo>
                <a:pt x="555342" y="142508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2BFF0-FABB-43C4-A92A-2E6648AA1767}">
      <dsp:nvSpPr>
        <dsp:cNvPr id="0" name=""/>
        <dsp:cNvSpPr/>
      </dsp:nvSpPr>
      <dsp:spPr>
        <a:xfrm>
          <a:off x="7398174" y="1053888"/>
          <a:ext cx="2184709" cy="469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23"/>
              </a:lnTo>
              <a:lnTo>
                <a:pt x="2184709" y="279523"/>
              </a:lnTo>
              <a:lnTo>
                <a:pt x="2184709" y="46971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57D51-716A-45F8-A139-2509FA4FDB7A}">
      <dsp:nvSpPr>
        <dsp:cNvPr id="0" name=""/>
        <dsp:cNvSpPr/>
      </dsp:nvSpPr>
      <dsp:spPr>
        <a:xfrm>
          <a:off x="4611545" y="2546966"/>
          <a:ext cx="1415515" cy="2368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8818"/>
              </a:lnTo>
              <a:lnTo>
                <a:pt x="1415515" y="236881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4E252-B548-461A-AFA8-AA01782FB7AC}">
      <dsp:nvSpPr>
        <dsp:cNvPr id="0" name=""/>
        <dsp:cNvSpPr/>
      </dsp:nvSpPr>
      <dsp:spPr>
        <a:xfrm>
          <a:off x="4611545" y="2546966"/>
          <a:ext cx="1068345" cy="1086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685"/>
              </a:lnTo>
              <a:lnTo>
                <a:pt x="1068345" y="108668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60B67-7070-4703-BEBF-77FAB05B8210}">
      <dsp:nvSpPr>
        <dsp:cNvPr id="0" name=""/>
        <dsp:cNvSpPr/>
      </dsp:nvSpPr>
      <dsp:spPr>
        <a:xfrm>
          <a:off x="5854422" y="1053888"/>
          <a:ext cx="1543751" cy="480732"/>
        </a:xfrm>
        <a:custGeom>
          <a:avLst/>
          <a:gdLst/>
          <a:ahLst/>
          <a:cxnLst/>
          <a:rect l="0" t="0" r="0" b="0"/>
          <a:pathLst>
            <a:path>
              <a:moveTo>
                <a:pt x="1543751" y="0"/>
              </a:moveTo>
              <a:lnTo>
                <a:pt x="1543751" y="290536"/>
              </a:lnTo>
              <a:lnTo>
                <a:pt x="0" y="290536"/>
              </a:lnTo>
              <a:lnTo>
                <a:pt x="0" y="4807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B68BD-8C64-4B11-A948-87B2AEC3B831}">
      <dsp:nvSpPr>
        <dsp:cNvPr id="0" name=""/>
        <dsp:cNvSpPr/>
      </dsp:nvSpPr>
      <dsp:spPr>
        <a:xfrm>
          <a:off x="1858691" y="3790373"/>
          <a:ext cx="436561" cy="1036315"/>
        </a:xfrm>
        <a:custGeom>
          <a:avLst/>
          <a:gdLst/>
          <a:ahLst/>
          <a:cxnLst/>
          <a:rect l="0" t="0" r="0" b="0"/>
          <a:pathLst>
            <a:path>
              <a:moveTo>
                <a:pt x="436561" y="0"/>
              </a:moveTo>
              <a:lnTo>
                <a:pt x="436561" y="1036315"/>
              </a:lnTo>
              <a:lnTo>
                <a:pt x="0" y="103631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478F-B5FA-4D74-B9F9-3D69DD810022}">
      <dsp:nvSpPr>
        <dsp:cNvPr id="0" name=""/>
        <dsp:cNvSpPr/>
      </dsp:nvSpPr>
      <dsp:spPr>
        <a:xfrm>
          <a:off x="2295252" y="3790373"/>
          <a:ext cx="508077" cy="1887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7212"/>
              </a:lnTo>
              <a:lnTo>
                <a:pt x="508077" y="188721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6C3CBA-6CF9-4F8D-BFC1-F0325FB8D43B}">
      <dsp:nvSpPr>
        <dsp:cNvPr id="0" name=""/>
        <dsp:cNvSpPr/>
      </dsp:nvSpPr>
      <dsp:spPr>
        <a:xfrm>
          <a:off x="2044992" y="2347678"/>
          <a:ext cx="250260" cy="346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059"/>
              </a:lnTo>
              <a:lnTo>
                <a:pt x="250260" y="156059"/>
              </a:lnTo>
              <a:lnTo>
                <a:pt x="250260" y="34625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AE1E6-4B02-4A2A-A0C5-E28A14541FC7}">
      <dsp:nvSpPr>
        <dsp:cNvPr id="0" name=""/>
        <dsp:cNvSpPr/>
      </dsp:nvSpPr>
      <dsp:spPr>
        <a:xfrm>
          <a:off x="2044992" y="1053888"/>
          <a:ext cx="5353182" cy="423845"/>
        </a:xfrm>
        <a:custGeom>
          <a:avLst/>
          <a:gdLst/>
          <a:ahLst/>
          <a:cxnLst/>
          <a:rect l="0" t="0" r="0" b="0"/>
          <a:pathLst>
            <a:path>
              <a:moveTo>
                <a:pt x="5353182" y="0"/>
              </a:moveTo>
              <a:lnTo>
                <a:pt x="5353182" y="233650"/>
              </a:lnTo>
              <a:lnTo>
                <a:pt x="0" y="233650"/>
              </a:lnTo>
              <a:lnTo>
                <a:pt x="0" y="4238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C0488-ED90-48C2-B497-6FFB1499DA9D}">
      <dsp:nvSpPr>
        <dsp:cNvPr id="0" name=""/>
        <dsp:cNvSpPr/>
      </dsp:nvSpPr>
      <dsp:spPr>
        <a:xfrm>
          <a:off x="5815350" y="131667"/>
          <a:ext cx="3165646" cy="922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Исследование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815350" y="131667"/>
        <a:ext cx="3165646" cy="922220"/>
      </dsp:txXfrm>
    </dsp:sp>
    <dsp:sp modelId="{527DB897-79D0-4908-A342-3DDF39131E10}">
      <dsp:nvSpPr>
        <dsp:cNvPr id="0" name=""/>
        <dsp:cNvSpPr/>
      </dsp:nvSpPr>
      <dsp:spPr>
        <a:xfrm>
          <a:off x="441854" y="1477734"/>
          <a:ext cx="3206275" cy="8699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Блок 1. Качество образования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41854" y="1477734"/>
        <a:ext cx="3206275" cy="869944"/>
      </dsp:txXfrm>
    </dsp:sp>
    <dsp:sp modelId="{3BEDCB19-049F-4002-9B93-7E282D87D2FF}">
      <dsp:nvSpPr>
        <dsp:cNvPr id="0" name=""/>
        <dsp:cNvSpPr/>
      </dsp:nvSpPr>
      <dsp:spPr>
        <a:xfrm>
          <a:off x="1368902" y="2693933"/>
          <a:ext cx="1852701" cy="1096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Анализ преподавания и обучения 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368902" y="2693933"/>
        <a:ext cx="1852701" cy="1096439"/>
      </dsp:txXfrm>
    </dsp:sp>
    <dsp:sp modelId="{C73B737A-71B4-4CEA-B086-89574433C0E0}">
      <dsp:nvSpPr>
        <dsp:cNvPr id="0" name=""/>
        <dsp:cNvSpPr/>
      </dsp:nvSpPr>
      <dsp:spPr>
        <a:xfrm>
          <a:off x="2803330" y="5159914"/>
          <a:ext cx="1764776" cy="1035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Управление школой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803330" y="5159914"/>
        <a:ext cx="1764776" cy="1035341"/>
      </dsp:txXfrm>
    </dsp:sp>
    <dsp:sp modelId="{4206857C-A424-4115-9E10-99007D5B8534}">
      <dsp:nvSpPr>
        <dsp:cNvPr id="0" name=""/>
        <dsp:cNvSpPr/>
      </dsp:nvSpPr>
      <dsp:spPr>
        <a:xfrm>
          <a:off x="327782" y="4293647"/>
          <a:ext cx="1530908" cy="1066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Анализ школьного климата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27782" y="4293647"/>
        <a:ext cx="1530908" cy="1066080"/>
      </dsp:txXfrm>
    </dsp:sp>
    <dsp:sp modelId="{4E70889D-5199-43AC-90E8-B45AC5837106}">
      <dsp:nvSpPr>
        <dsp:cNvPr id="0" name=""/>
        <dsp:cNvSpPr/>
      </dsp:nvSpPr>
      <dsp:spPr>
        <a:xfrm>
          <a:off x="4300825" y="1534620"/>
          <a:ext cx="3107193" cy="10123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Блок 2. Обеспеченность МТБ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300825" y="1534620"/>
        <a:ext cx="3107193" cy="1012346"/>
      </dsp:txXfrm>
    </dsp:sp>
    <dsp:sp modelId="{DD2CA451-C49A-49FA-A480-CE81D592BF36}">
      <dsp:nvSpPr>
        <dsp:cNvPr id="0" name=""/>
        <dsp:cNvSpPr/>
      </dsp:nvSpPr>
      <dsp:spPr>
        <a:xfrm>
          <a:off x="5679891" y="3230836"/>
          <a:ext cx="1677957" cy="8056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Анализ</a:t>
          </a:r>
          <a:endParaRPr lang="ru-RU" sz="3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679891" y="3230836"/>
        <a:ext cx="1677957" cy="805630"/>
      </dsp:txXfrm>
    </dsp:sp>
    <dsp:sp modelId="{1DF3B189-C890-4878-881A-C9AED18FFA86}">
      <dsp:nvSpPr>
        <dsp:cNvPr id="0" name=""/>
        <dsp:cNvSpPr/>
      </dsp:nvSpPr>
      <dsp:spPr>
        <a:xfrm>
          <a:off x="6027060" y="4408199"/>
          <a:ext cx="1979045" cy="1015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Потребность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6027060" y="4408199"/>
        <a:ext cx="1979045" cy="1015171"/>
      </dsp:txXfrm>
    </dsp:sp>
    <dsp:sp modelId="{B13F2FA5-F67B-4A62-9973-E895DF434BB4}">
      <dsp:nvSpPr>
        <dsp:cNvPr id="0" name=""/>
        <dsp:cNvSpPr/>
      </dsp:nvSpPr>
      <dsp:spPr>
        <a:xfrm>
          <a:off x="8158022" y="1523607"/>
          <a:ext cx="2849723" cy="977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Блок 3. Потребность в РТР</a:t>
          </a:r>
          <a:endParaRPr lang="ru-RU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158022" y="1523607"/>
        <a:ext cx="2849723" cy="977005"/>
      </dsp:txXfrm>
    </dsp:sp>
    <dsp:sp modelId="{4FFABF69-D9DE-4402-BDB0-052C5ADE863A}">
      <dsp:nvSpPr>
        <dsp:cNvPr id="0" name=""/>
        <dsp:cNvSpPr/>
      </dsp:nvSpPr>
      <dsp:spPr>
        <a:xfrm>
          <a:off x="8998336" y="3472855"/>
          <a:ext cx="1811383" cy="905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ПСД</a:t>
          </a:r>
          <a:endParaRPr lang="ru-RU" sz="3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998336" y="3472855"/>
        <a:ext cx="1811383" cy="9056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41E05-42F9-4749-B062-2E5451C33E64}">
      <dsp:nvSpPr>
        <dsp:cNvPr id="0" name=""/>
        <dsp:cNvSpPr/>
      </dsp:nvSpPr>
      <dsp:spPr>
        <a:xfrm>
          <a:off x="3818004" y="3031066"/>
          <a:ext cx="662612" cy="2525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1306" y="0"/>
              </a:lnTo>
              <a:lnTo>
                <a:pt x="331306" y="2525198"/>
              </a:lnTo>
              <a:lnTo>
                <a:pt x="662612" y="252519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084043" y="4228399"/>
        <a:ext cx="130534" cy="130534"/>
      </dsp:txXfrm>
    </dsp:sp>
    <dsp:sp modelId="{E4B59721-0B3A-4C45-B8EE-1698AC7AE434}">
      <dsp:nvSpPr>
        <dsp:cNvPr id="0" name=""/>
        <dsp:cNvSpPr/>
      </dsp:nvSpPr>
      <dsp:spPr>
        <a:xfrm>
          <a:off x="3818004" y="3031066"/>
          <a:ext cx="662612" cy="126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1306" y="0"/>
              </a:lnTo>
              <a:lnTo>
                <a:pt x="331306" y="1262599"/>
              </a:lnTo>
              <a:lnTo>
                <a:pt x="662612" y="12625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13662" y="3626718"/>
        <a:ext cx="71295" cy="71295"/>
      </dsp:txXfrm>
    </dsp:sp>
    <dsp:sp modelId="{A2C0CFE4-2EF1-4D89-B7AA-84AC998A6497}">
      <dsp:nvSpPr>
        <dsp:cNvPr id="0" name=""/>
        <dsp:cNvSpPr/>
      </dsp:nvSpPr>
      <dsp:spPr>
        <a:xfrm>
          <a:off x="3818004" y="2985346"/>
          <a:ext cx="6626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2612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32745" y="3014501"/>
        <a:ext cx="33130" cy="33130"/>
      </dsp:txXfrm>
    </dsp:sp>
    <dsp:sp modelId="{81D5BEF4-9F47-4DCB-9ACA-7ECB28E28725}">
      <dsp:nvSpPr>
        <dsp:cNvPr id="0" name=""/>
        <dsp:cNvSpPr/>
      </dsp:nvSpPr>
      <dsp:spPr>
        <a:xfrm>
          <a:off x="3818004" y="1768467"/>
          <a:ext cx="662612" cy="1262599"/>
        </a:xfrm>
        <a:custGeom>
          <a:avLst/>
          <a:gdLst/>
          <a:ahLst/>
          <a:cxnLst/>
          <a:rect l="0" t="0" r="0" b="0"/>
          <a:pathLst>
            <a:path>
              <a:moveTo>
                <a:pt x="0" y="1262599"/>
              </a:moveTo>
              <a:lnTo>
                <a:pt x="331306" y="1262599"/>
              </a:lnTo>
              <a:lnTo>
                <a:pt x="331306" y="0"/>
              </a:lnTo>
              <a:lnTo>
                <a:pt x="66261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13662" y="2364119"/>
        <a:ext cx="71295" cy="71295"/>
      </dsp:txXfrm>
    </dsp:sp>
    <dsp:sp modelId="{FDFB50B6-7C9A-47E3-920A-3B7F6E3D5835}">
      <dsp:nvSpPr>
        <dsp:cNvPr id="0" name=""/>
        <dsp:cNvSpPr/>
      </dsp:nvSpPr>
      <dsp:spPr>
        <a:xfrm>
          <a:off x="3818004" y="505868"/>
          <a:ext cx="662612" cy="2525198"/>
        </a:xfrm>
        <a:custGeom>
          <a:avLst/>
          <a:gdLst/>
          <a:ahLst/>
          <a:cxnLst/>
          <a:rect l="0" t="0" r="0" b="0"/>
          <a:pathLst>
            <a:path>
              <a:moveTo>
                <a:pt x="0" y="2525198"/>
              </a:moveTo>
              <a:lnTo>
                <a:pt x="331306" y="2525198"/>
              </a:lnTo>
              <a:lnTo>
                <a:pt x="331306" y="0"/>
              </a:lnTo>
              <a:lnTo>
                <a:pt x="66261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084043" y="1703200"/>
        <a:ext cx="130534" cy="130534"/>
      </dsp:txXfrm>
    </dsp:sp>
    <dsp:sp modelId="{BD0D30E5-513F-4B63-9EFF-5CD986423252}">
      <dsp:nvSpPr>
        <dsp:cNvPr id="0" name=""/>
        <dsp:cNvSpPr/>
      </dsp:nvSpPr>
      <dsp:spPr>
        <a:xfrm>
          <a:off x="927817" y="1757538"/>
          <a:ext cx="3233317" cy="2547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Стратегические направления</a:t>
          </a:r>
          <a:r>
            <a:rPr lang="ru-RU" sz="32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endParaRPr lang="ru-RU" sz="3200" kern="1200" dirty="0"/>
        </a:p>
      </dsp:txBody>
      <dsp:txXfrm>
        <a:off x="927817" y="1757538"/>
        <a:ext cx="3233317" cy="2547056"/>
      </dsp:txXfrm>
    </dsp:sp>
    <dsp:sp modelId="{10716835-C339-4C3E-9179-C94D039C8357}">
      <dsp:nvSpPr>
        <dsp:cNvPr id="0" name=""/>
        <dsp:cNvSpPr/>
      </dsp:nvSpPr>
      <dsp:spPr>
        <a:xfrm>
          <a:off x="4480616" y="828"/>
          <a:ext cx="3313060" cy="1010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Развитие качества образования</a:t>
          </a:r>
          <a:endParaRPr lang="ru-RU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480616" y="828"/>
        <a:ext cx="3313060" cy="1010079"/>
      </dsp:txXfrm>
    </dsp:sp>
    <dsp:sp modelId="{19ECA25A-256F-4A8F-A0AF-2DF7B4D5D219}">
      <dsp:nvSpPr>
        <dsp:cNvPr id="0" name=""/>
        <dsp:cNvSpPr/>
      </dsp:nvSpPr>
      <dsp:spPr>
        <a:xfrm>
          <a:off x="4480616" y="1263428"/>
          <a:ext cx="3313060" cy="1010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Развитие кадрового потенциала</a:t>
          </a:r>
          <a:endParaRPr lang="ru-RU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480616" y="1263428"/>
        <a:ext cx="3313060" cy="1010079"/>
      </dsp:txXfrm>
    </dsp:sp>
    <dsp:sp modelId="{FC73E46B-9BEB-4076-9392-49807A53E6AD}">
      <dsp:nvSpPr>
        <dsp:cNvPr id="0" name=""/>
        <dsp:cNvSpPr/>
      </dsp:nvSpPr>
      <dsp:spPr>
        <a:xfrm>
          <a:off x="4480616" y="2526027"/>
          <a:ext cx="3313060" cy="1010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Развитие коллегиальной формы управления</a:t>
          </a:r>
          <a:endParaRPr lang="ru-RU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480616" y="2526027"/>
        <a:ext cx="3313060" cy="1010079"/>
      </dsp:txXfrm>
    </dsp:sp>
    <dsp:sp modelId="{176906F2-2BB5-4379-B173-99C88AA613B9}">
      <dsp:nvSpPr>
        <dsp:cNvPr id="0" name=""/>
        <dsp:cNvSpPr/>
      </dsp:nvSpPr>
      <dsp:spPr>
        <a:xfrm>
          <a:off x="4480616" y="3788626"/>
          <a:ext cx="3313060" cy="1010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Создание условий образовательного процесса</a:t>
          </a:r>
          <a:endParaRPr lang="ru-RU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480616" y="3788626"/>
        <a:ext cx="3313060" cy="1010079"/>
      </dsp:txXfrm>
    </dsp:sp>
    <dsp:sp modelId="{301069E1-7C09-4199-9BBA-B395B822095D}">
      <dsp:nvSpPr>
        <dsp:cNvPr id="0" name=""/>
        <dsp:cNvSpPr/>
      </dsp:nvSpPr>
      <dsp:spPr>
        <a:xfrm>
          <a:off x="4480616" y="5051225"/>
          <a:ext cx="3313060" cy="1010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Индивидуальные особенности школы</a:t>
          </a:r>
          <a:endParaRPr lang="ru-RU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480616" y="5051225"/>
        <a:ext cx="3313060" cy="1010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7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8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36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604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411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71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99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40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00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09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61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8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9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25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76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3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1F15CA8-CD48-41A9-8D23-54768D6B4B15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504423-1B81-489A-9677-4B9FBAA25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9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orleu-krg.kz/home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4601" y="837143"/>
            <a:ext cx="8574622" cy="261619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cap="all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Методические рекомендации </a:t>
            </a:r>
            <a:br>
              <a:rPr lang="ru-RU" sz="3200" b="1" cap="all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3200" b="1" cap="all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 разработке Программы</a:t>
            </a:r>
            <a:br>
              <a:rPr lang="ru-RU" sz="3200" b="1" cap="all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3200" b="1" cap="all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развития школы (ПРШ) 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088" y="4526733"/>
            <a:ext cx="5966235" cy="1167897"/>
          </a:xfrm>
        </p:spPr>
        <p:txBody>
          <a:bodyPr>
            <a:normAutofit fontScale="92500"/>
          </a:bodyPr>
          <a:lstStyle/>
          <a:p>
            <a:r>
              <a:rPr lang="ru-RU" sz="20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Данные МР разработаны на основе проведенных исследований АО НИШ 4-х школ </a:t>
            </a:r>
          </a:p>
          <a:p>
            <a:r>
              <a:rPr lang="ru-RU" sz="20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Каркаралинского</a:t>
            </a:r>
            <a:r>
              <a:rPr lang="ru-RU" sz="20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района Карагандинской области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72534" y="6371307"/>
            <a:ext cx="2434023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Караганда 2020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9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4786" y="133351"/>
            <a:ext cx="10018713" cy="5619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Обеспеченность МТБ.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95450" y="1123950"/>
            <a:ext cx="10115550" cy="4196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  <a:tabLst>
                <a:tab pos="540385" algn="l"/>
                <a:tab pos="99060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Учебные кабинеты.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  <a:tabLst>
                <a:tab pos="540385" algn="l"/>
                <a:tab pos="990600" algn="l"/>
              </a:tabLst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Другие помещения (столовая, библиотека, спортивный зал, актовый зал, л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аборатории физики, химии, биологии, информатики, помещение для столярных работ, медкабинет,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процедурный кабинет, кабинет зубного врача).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  <a:tabLst>
                <a:tab pos="540385" algn="l"/>
                <a:tab pos="990600" algn="l"/>
              </a:tabLst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Лингафонные кабинеты (посадочные места).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  <a:tabLst>
                <a:tab pos="540385" algn="l"/>
                <a:tab pos="990600" algn="l"/>
              </a:tabLst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Мультимедийные кабинеты (посадочные места).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  <a:tabLst>
                <a:tab pos="540385" algn="l"/>
                <a:tab pos="990600" algn="l"/>
              </a:tabLst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Оборудование (компьютеры, ноутбуки, принтеры, сервера, камеры, интерактивные доски, проекторы, экраны, телевизоры …)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5247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90600" algn="l"/>
              </a:tabLs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Потребность </a:t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ремонтно-строительных работах.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9424" y="2201569"/>
            <a:ext cx="9744075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9060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определения потребности в ремонтно-строительных работах разрабатывается ПСД.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986" y="276225"/>
            <a:ext cx="10018713" cy="638175"/>
          </a:xfrm>
        </p:spPr>
        <p:txBody>
          <a:bodyPr>
            <a:normAutofit/>
          </a:bodyPr>
          <a:lstStyle/>
          <a:p>
            <a:r>
              <a:rPr lang="ru-RU" sz="35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Структура и примерное содержание ПРШ</a:t>
            </a:r>
            <a:endParaRPr lang="ru-RU" sz="35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33550" y="1381126"/>
            <a:ext cx="10248900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15000"/>
              </a:lnSpc>
              <a:spcAft>
                <a:spcPts val="0"/>
              </a:spcAft>
              <a:tabLst>
                <a:tab pos="471805" algn="l"/>
                <a:tab pos="630555" algn="l"/>
              </a:tabLst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1. Паспорт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Программы развития школы на 2020 </a:t>
            </a:r>
            <a:r>
              <a:rPr lang="kk-KZ" sz="2800" dirty="0"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2025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гг.</a:t>
            </a:r>
          </a:p>
          <a:p>
            <a:pPr lvl="0" algn="just" hangingPunct="0">
              <a:lnSpc>
                <a:spcPct val="115000"/>
              </a:lnSpc>
              <a:spcAft>
                <a:spcPts val="0"/>
              </a:spcAft>
              <a:tabLst>
                <a:tab pos="471805" algn="l"/>
                <a:tab pos="630555" algn="l"/>
              </a:tabLst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Информационная справка об организации образования</a:t>
            </a:r>
          </a:p>
          <a:p>
            <a:pPr lvl="0" algn="just" hangingPunct="0">
              <a:lnSpc>
                <a:spcPct val="115000"/>
              </a:lnSpc>
              <a:spcAft>
                <a:spcPts val="0"/>
              </a:spcAft>
              <a:tabLst>
                <a:tab pos="21590" algn="l"/>
                <a:tab pos="630555" algn="l"/>
              </a:tabLst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3. Анализ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деятельности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школы</a:t>
            </a:r>
          </a:p>
          <a:p>
            <a:pPr lvl="0" algn="just" hangingPunct="0">
              <a:lnSpc>
                <a:spcPct val="115000"/>
              </a:lnSpc>
              <a:spcAft>
                <a:spcPts val="0"/>
              </a:spcAft>
              <a:tabLst>
                <a:tab pos="21590" algn="l"/>
                <a:tab pos="630555" algn="l"/>
              </a:tabLst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4. Концепция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развития организации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образования</a:t>
            </a:r>
          </a:p>
          <a:p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 Стратегический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план действий по развитию школы  на 5 учебных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лет 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28650"/>
          </a:xfrm>
        </p:spPr>
        <p:txBody>
          <a:bodyPr>
            <a:normAutofit fontScale="90000"/>
          </a:bodyPr>
          <a:lstStyle/>
          <a:p>
            <a:pPr marL="342900" lvl="0" indent="-342900" hangingPunct="0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1.Паспорт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 развития школы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2020 </a:t>
            </a: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2025 гг.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04975" y="1590674"/>
            <a:ext cx="99060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hangingPunct="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71805" algn="l"/>
                <a:tab pos="651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Нормативно-правовое обеспечение ПРШ </a:t>
            </a:r>
          </a:p>
          <a:p>
            <a:pPr marL="342900" lvl="0" indent="-342900" algn="just" hangingPunct="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71805" algn="l"/>
                <a:tab pos="651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Разработчики ПРШ</a:t>
            </a:r>
          </a:p>
          <a:p>
            <a:pPr marL="342900" lvl="0" indent="-342900" algn="just" hangingPunct="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71805" algn="l"/>
                <a:tab pos="651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Миссия, цель и задачи ПРШ </a:t>
            </a:r>
          </a:p>
          <a:p>
            <a:pPr marL="342900" lvl="0" indent="-342900" algn="just" hangingPunct="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71805" algn="l"/>
                <a:tab pos="651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Ожидаемые результаты ПРШ (Целевые индикаторы и показатели ПРШ)</a:t>
            </a:r>
          </a:p>
          <a:p>
            <a:pPr marL="342900" lvl="0" indent="-342900" algn="just" hangingPunct="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71805" algn="l"/>
                <a:tab pos="651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направления развития ПРШ </a:t>
            </a:r>
          </a:p>
          <a:p>
            <a:pPr marL="342900" lvl="0" indent="-342900" algn="just" hangingPunct="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71805" algn="l"/>
                <a:tab pos="651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реализации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ПРШ</a:t>
            </a:r>
          </a:p>
          <a:p>
            <a:pPr lvl="0" algn="just" hangingPunct="0">
              <a:lnSpc>
                <a:spcPct val="115000"/>
              </a:lnSpc>
              <a:spcAft>
                <a:spcPts val="0"/>
              </a:spcAft>
              <a:tabLst>
                <a:tab pos="471805" algn="l"/>
                <a:tab pos="651510" algn="l"/>
              </a:tabLst>
            </a:pP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  <a:spcAft>
                <a:spcPts val="0"/>
              </a:spcAft>
              <a:tabLst>
                <a:tab pos="471805" algn="l"/>
                <a:tab pos="651510" algn="l"/>
              </a:tabLst>
            </a:pPr>
            <a:r>
              <a:rPr lang="ru-RU" sz="2800" spc="-15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заполняются в период разработки ПРШ</a:t>
            </a:r>
            <a:endParaRPr lang="ru-RU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1" y="152401"/>
            <a:ext cx="11353800" cy="1162050"/>
          </a:xfrm>
        </p:spPr>
        <p:txBody>
          <a:bodyPr>
            <a:normAutofit fontScale="90000"/>
          </a:bodyPr>
          <a:lstStyle/>
          <a:p>
            <a:pPr marL="342900" lvl="0" indent="-342900" algn="r" hangingPunct="0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3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2.Информационная </a:t>
            </a:r>
            <a:r>
              <a:rPr lang="ru-RU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справка об организации образования</a:t>
            </a:r>
            <a:endParaRPr lang="ru-RU"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33525" y="1238249"/>
            <a:ext cx="10096500" cy="4923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Полное название: 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Коммунальное государственное учреждение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Юридический адрес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50215" algn="l"/>
              </a:tabLst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Тип учреждения: Государственная </a:t>
            </a: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среднего образования (начального, основного среднего, общего среднего)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Язык обучения:  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казахский, русский (смешанная казахский-русский).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Год </a:t>
            </a:r>
            <a: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стройки 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Год последнего капитального ремонта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Число этажей 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Площадь здания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Проектная </a:t>
            </a: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вместимость школы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0"/>
            <a:ext cx="9207499" cy="610285"/>
          </a:xfrm>
        </p:spPr>
        <p:txBody>
          <a:bodyPr>
            <a:normAutofit fontScale="90000"/>
          </a:bodyPr>
          <a:lstStyle/>
          <a:p>
            <a:pPr marL="342900" lvl="0" indent="-342900" hangingPunct="0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Анализ деятельности школы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4177" y="524560"/>
            <a:ext cx="30274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SWOT </a:t>
            </a:r>
            <a:r>
              <a:rPr lang="ru-RU" sz="3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407154"/>
              </p:ext>
            </p:extLst>
          </p:nvPr>
        </p:nvGraphicFramePr>
        <p:xfrm>
          <a:off x="1819272" y="716280"/>
          <a:ext cx="10153652" cy="598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6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6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587">
                <a:tc>
                  <a:txBody>
                    <a:bodyPr/>
                    <a:lstStyle/>
                    <a:p>
                      <a:pPr marL="946785" marR="9309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Сильные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стороны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309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Слабые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стороны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7555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Высокий уровень мотивации коллектива к переменам в школе</a:t>
                      </a:r>
                    </a:p>
                    <a:p>
                      <a:pPr algn="just"/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just"/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Сплоченность, работоспособность и творческий подход к работе коллектива</a:t>
                      </a:r>
                      <a:endParaRPr lang="ru-RU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Отсутствие опыта инновационной деятельности у части педагогического коллектива</a:t>
                      </a:r>
                    </a:p>
                    <a:p>
                      <a:pPr algn="just"/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Низкая мотивация учебной деятельности обучающихся и слабая </a:t>
                      </a:r>
                      <a:r>
                        <a:rPr lang="ru-RU" sz="2000" dirty="0" err="1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ключевых умений и навыков учебного труда</a:t>
                      </a:r>
                      <a:endParaRPr lang="ru-RU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004">
                <a:tc>
                  <a:txBody>
                    <a:bodyPr/>
                    <a:lstStyle/>
                    <a:p>
                      <a:pPr marL="1123315" marR="11258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Возможности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2550" marR="11258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Угрозы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Есть возможность получить квалифицированную научно-методическую помощь от УО Карагандинской области, УМЦ РО КО, </a:t>
                      </a:r>
                      <a:r>
                        <a:rPr lang="ru-RU" sz="2000" b="0" u="sng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hlinkClick r:id="rId2"/>
                        </a:rPr>
                        <a:t>АО «НЦПК «</a:t>
                      </a:r>
                      <a:r>
                        <a:rPr lang="ru-RU" sz="2000" b="0" u="sng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hlinkClick r:id="rId2"/>
                        </a:rPr>
                        <a:t>Өрлеу</a:t>
                      </a:r>
                      <a:r>
                        <a:rPr lang="ru-RU" sz="2000" b="0" u="sng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hlinkClick r:id="rId2"/>
                        </a:rPr>
                        <a:t>» ИПК ПР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по КО.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Формировать тесное социальное партнерство с родителями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Мотивация инновационной деятельности коллектива школы может быть существенно снижена при отсутствии поддержки со стороны администрации школы </a:t>
                      </a:r>
                    </a:p>
                    <a:p>
                      <a:pPr algn="just"/>
                      <a:endParaRPr lang="ru-RU" sz="2000" dirty="0" smtClean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Разница в оплате и условиях труда может привести к оттоку педагогов из школы</a:t>
                      </a:r>
                      <a:endParaRPr lang="ru-RU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0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314326"/>
            <a:ext cx="11010899" cy="76200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39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Концепция развития организации</a:t>
            </a:r>
            <a:r>
              <a:rPr lang="ru-RU" sz="39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9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образования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49690306"/>
              </p:ext>
            </p:extLst>
          </p:nvPr>
        </p:nvGraphicFramePr>
        <p:xfrm>
          <a:off x="2031999" y="719666"/>
          <a:ext cx="9064625" cy="6062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78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11" y="734077"/>
            <a:ext cx="10058784" cy="5391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2019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3361" y="152401"/>
            <a:ext cx="10018713" cy="9525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Направление 1. </a:t>
            </a: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</a:t>
            </a:r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качества образования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3361" y="1419225"/>
            <a:ext cx="10183814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3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Доля обучающихся 9, 11 классов с высоким уровнем качества знаний;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3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Доля обучающихся школы, разработавших (участвующих) в научно-исследовательских проектах;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3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Доля </a:t>
            </a:r>
            <a:r>
              <a:rPr lang="ru-RU" sz="32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обучающихся</a:t>
            </a:r>
            <a:r>
              <a:rPr lang="ru-RU" sz="3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имеющие по одной </a:t>
            </a:r>
            <a:r>
              <a:rPr lang="ru-RU" sz="32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«удовлетворительной» оценке и </a:t>
            </a:r>
            <a:r>
              <a:rPr lang="ru-RU" sz="3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т.д.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51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71475"/>
            <a:ext cx="10018713" cy="90487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Направление 2. </a:t>
            </a: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</a:t>
            </a:r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кадрового потенциала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4310" y="1590674"/>
            <a:ext cx="10018713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Доля педагогов-исследователей и педагогов-мастеров;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Количество педагогов, прошедших курсы повышения квалификации;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Доля педагогов, участвующих в научно-исследовательской деятельности школы;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Количество педагогов, участвующих в конкурсах педагогического мастерства и т.д.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48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5900" y="128907"/>
            <a:ext cx="10620375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Основные характеристики Программы развития школы (ПРШ)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250" y="1287477"/>
            <a:ext cx="9903359" cy="539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ПРШ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является стратегическим планом осуществления основных нововведений в организации образования;</a:t>
            </a:r>
          </a:p>
          <a:p>
            <a:endParaRPr lang="ru-RU" sz="24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630555" algn="l"/>
              </a:tabLst>
            </a:pPr>
            <a:r>
              <a:rPr lang="ru-RU" sz="24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ПРШ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направлена на будущее, на реализацию не только актуальных, но и перспективных образовательных потребностей организации образования;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4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630555" algn="l"/>
              </a:tabLst>
            </a:pPr>
            <a:r>
              <a:rPr lang="ru-RU" sz="24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ПРШ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должна соотноситься с реальным положением дел в организации образования и быть нацеленной на определение оптимальных внутренних и внешних условий эффективного функционирования </a:t>
            </a:r>
            <a:r>
              <a:rPr lang="ru-RU" sz="24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наиболее эффективное использование имеющихся ресурсов.</a:t>
            </a:r>
            <a:endParaRPr lang="ru-RU" sz="24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9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7826" y="295276"/>
            <a:ext cx="10455274" cy="8763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Направление 3. </a:t>
            </a: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</a:t>
            </a:r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коллегиальной формы управления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4950" y="2057401"/>
            <a:ext cx="9601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4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Количество родителей, принимающих активное участие в…;</a:t>
            </a:r>
            <a:endParaRPr lang="ru-RU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4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Количество социальных партнеров из числа общественных организаций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8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323851"/>
            <a:ext cx="10782300" cy="74295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Направление 4. </a:t>
            </a: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Создание </a:t>
            </a:r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условий образовательного процесса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3050" y="1257299"/>
            <a:ext cx="9886950" cy="5005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Количество кабинетов, оснащенных ПИК;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Количество компьютеров на одного учащегося.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kk-KZ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Кроме основных направлений можно добавить дополнительные направления, характеризующие особенности развития школы. Это могут быть:</a:t>
            </a:r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kk-KZ" sz="2800" dirty="0">
                <a:latin typeface="Cambria" panose="02040503050406030204" pitchFamily="18" charset="0"/>
                <a:ea typeface="Cambria" panose="02040503050406030204" pitchFamily="18" charset="0"/>
              </a:rPr>
              <a:t>Развития инклюзивного образования;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  <a:tab pos="630555" algn="l"/>
              </a:tabLst>
            </a:pPr>
            <a:r>
              <a:rPr lang="kk-KZ" sz="2800" dirty="0">
                <a:latin typeface="Cambria" panose="02040503050406030204" pitchFamily="18" charset="0"/>
                <a:ea typeface="Cambria" panose="02040503050406030204" pitchFamily="18" charset="0"/>
              </a:rPr>
              <a:t>Развития опорной школы (ресурсного центра);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  <a:tab pos="630555" algn="l"/>
              </a:tabLst>
            </a:pPr>
            <a:r>
              <a:rPr lang="kk-KZ" sz="2800" dirty="0">
                <a:latin typeface="Cambria" panose="02040503050406030204" pitchFamily="18" charset="0"/>
                <a:ea typeface="Cambria" panose="02040503050406030204" pitchFamily="18" charset="0"/>
              </a:rPr>
              <a:t>Развития центра компетенции;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  <a:tab pos="630555" algn="l"/>
              </a:tabLst>
            </a:pPr>
            <a:r>
              <a:rPr lang="kk-KZ" sz="2800" dirty="0">
                <a:latin typeface="Cambria" panose="02040503050406030204" pitchFamily="18" charset="0"/>
                <a:ea typeface="Cambria" panose="02040503050406030204" pitchFamily="18" charset="0"/>
              </a:rPr>
              <a:t>Развития внутришкольного дополнительного образования и т.д.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5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1" y="200026"/>
            <a:ext cx="10706100" cy="9429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Сроки планирования реализации направлений</a:t>
            </a:r>
            <a:endParaRPr lang="ru-RU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5901" y="1619250"/>
            <a:ext cx="10553699" cy="392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Направление 1. Развитие качества образования </a:t>
            </a:r>
            <a:r>
              <a:rPr lang="ru-RU" sz="28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учебный год;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Направление 2. Развитие кадрового потенциала </a:t>
            </a:r>
            <a:r>
              <a:rPr lang="ru-RU" sz="28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 smtClean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учебный год;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28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3.Развитие  </a:t>
            </a:r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коллегиальной  формы управления – </a:t>
            </a:r>
            <a:r>
              <a:rPr lang="ru-RU" sz="2800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учебный год;</a:t>
            </a:r>
          </a:p>
          <a:p>
            <a:r>
              <a:rPr lang="ru-RU" sz="2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Направление 4. Создание условий образовательного процесса – </a:t>
            </a:r>
            <a:r>
              <a:rPr lang="ru-RU" sz="2800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 календарный год.</a:t>
            </a:r>
          </a:p>
        </p:txBody>
      </p:sp>
    </p:spTree>
    <p:extLst>
      <p:ext uri="{BB962C8B-B14F-4D97-AF65-F5344CB8AC3E}">
        <p14:creationId xmlns:p14="http://schemas.microsoft.com/office/powerpoint/2010/main" val="39931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4786" y="475791"/>
            <a:ext cx="10593389" cy="1419225"/>
          </a:xfrm>
        </p:spPr>
        <p:txBody>
          <a:bodyPr>
            <a:noAutofit/>
          </a:bodyPr>
          <a:lstStyle/>
          <a:p>
            <a:pPr marL="342900" lvl="0" indent="-34290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 мероприятий школы </a:t>
            </a: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реализации </a:t>
            </a: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Программы </a:t>
            </a:r>
            <a:r>
              <a:rPr lang="ru-RU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развития школы </a:t>
            </a: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ru-RU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 учебный год</a:t>
            </a:r>
            <a:r>
              <a:rPr lang="ru-RU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32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62075" y="1780716"/>
            <a:ext cx="1062037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мероприятий ПРШ составляется на один учебный год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1-4 должны соответствовать требованиям, закрепленных данными методическими рекомендациями по разработке ПРШ и идентичны для всех организаций среднего образования.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Стратегическое направление 5 отображает индивидуальные особенности развития школы.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81001"/>
            <a:ext cx="10018713" cy="4191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Оформление программы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04975" y="1019174"/>
            <a:ext cx="9067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ГУ </a:t>
            </a:r>
            <a:r>
              <a:rPr lang="ru-RU" dirty="0"/>
              <a:t>«Отдел образования  _____________________»</a:t>
            </a:r>
          </a:p>
          <a:p>
            <a:pPr algn="ctr"/>
            <a:r>
              <a:rPr lang="ru-RU" dirty="0"/>
              <a:t>КГУ «…»</a:t>
            </a:r>
          </a:p>
          <a:p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     СОГЛАСОВАНО</a:t>
            </a:r>
            <a:r>
              <a:rPr lang="ru-RU" dirty="0"/>
              <a:t>	</a:t>
            </a:r>
            <a:r>
              <a:rPr lang="ru-RU" dirty="0" smtClean="0"/>
              <a:t>                                                                                                         УТВЕРЖДАЮ</a:t>
            </a:r>
            <a:endParaRPr lang="en-US" dirty="0" smtClean="0"/>
          </a:p>
          <a:p>
            <a:r>
              <a:rPr lang="kk-KZ" dirty="0" smtClean="0"/>
              <a:t>Руководитель ГУ «Отдел образования                                                            директор  КГУ СОШ№</a:t>
            </a:r>
          </a:p>
          <a:p>
            <a:r>
              <a:rPr lang="kk-KZ" dirty="0" smtClean="0"/>
              <a:t>г. Караганды»</a:t>
            </a:r>
            <a:endParaRPr lang="en-US" dirty="0" smtClean="0"/>
          </a:p>
          <a:p>
            <a:r>
              <a:rPr lang="ru-RU" dirty="0"/>
              <a:t>_________...	</a:t>
            </a:r>
            <a:r>
              <a:rPr lang="ru-RU" dirty="0" smtClean="0"/>
              <a:t>                                                                                                                        _________...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dirty="0" smtClean="0"/>
              <a:t> «____»   </a:t>
            </a:r>
            <a:r>
              <a:rPr lang="ru-RU" dirty="0"/>
              <a:t>_______2020 г.	</a:t>
            </a:r>
            <a:r>
              <a:rPr lang="ru-RU" dirty="0" smtClean="0"/>
              <a:t>                                                                                  «____»  </a:t>
            </a:r>
            <a:r>
              <a:rPr lang="ru-RU" dirty="0"/>
              <a:t>______2020 г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ПРОГРАММА </a:t>
            </a:r>
            <a:r>
              <a:rPr lang="ru-RU" b="1" dirty="0"/>
              <a:t>РАЗВИТИЯ ШКОЛЫ</a:t>
            </a:r>
          </a:p>
          <a:p>
            <a:pPr algn="ctr"/>
            <a:r>
              <a:rPr lang="ru-RU" b="1" dirty="0"/>
              <a:t>КГУ «…»</a:t>
            </a:r>
          </a:p>
          <a:p>
            <a:pPr algn="ctr"/>
            <a:r>
              <a:rPr lang="ru-RU" b="1" dirty="0"/>
              <a:t>на 2020 -2025 годы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Караганда  </a:t>
            </a:r>
            <a:r>
              <a:rPr lang="ru-RU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110846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14325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Обратная сторона титульной страницы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0176" y="1114425"/>
            <a:ext cx="1046797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Руководитель Программы</a:t>
            </a:r>
            <a:r>
              <a:rPr lang="ru-RU" b="1" dirty="0" smtClean="0"/>
              <a:t>:</a:t>
            </a:r>
            <a:endParaRPr lang="ru-RU" b="1" dirty="0"/>
          </a:p>
          <a:p>
            <a:r>
              <a:rPr lang="ru-RU" dirty="0"/>
              <a:t>Директор ________________ Ф.И.О.</a:t>
            </a:r>
          </a:p>
          <a:p>
            <a:r>
              <a:rPr lang="ru-RU" dirty="0"/>
              <a:t>                                            </a:t>
            </a:r>
            <a:r>
              <a:rPr lang="ru-RU" dirty="0" smtClean="0"/>
              <a:t>подпись</a:t>
            </a:r>
            <a:endParaRPr lang="ru-RU" dirty="0"/>
          </a:p>
          <a:p>
            <a:r>
              <a:rPr lang="ru-RU" b="1" dirty="0"/>
              <a:t>Разработчики Программы</a:t>
            </a:r>
            <a:r>
              <a:rPr lang="ru-RU" b="1" dirty="0" smtClean="0"/>
              <a:t>:</a:t>
            </a:r>
            <a:endParaRPr lang="ru-RU" dirty="0"/>
          </a:p>
          <a:p>
            <a:r>
              <a:rPr lang="ru-RU" dirty="0"/>
              <a:t>должность ________________Ф.И.О.</a:t>
            </a:r>
          </a:p>
          <a:p>
            <a:r>
              <a:rPr lang="ru-RU" dirty="0"/>
              <a:t>                                                                       подпись</a:t>
            </a:r>
          </a:p>
          <a:p>
            <a:r>
              <a:rPr lang="ru-RU" dirty="0"/>
              <a:t>…</a:t>
            </a:r>
          </a:p>
          <a:p>
            <a:r>
              <a:rPr lang="ru-RU" dirty="0" smtClean="0"/>
              <a:t>…</a:t>
            </a:r>
            <a:endParaRPr lang="ru-RU" dirty="0"/>
          </a:p>
          <a:p>
            <a:r>
              <a:rPr lang="ru-RU" b="1" dirty="0"/>
              <a:t>Консультант:</a:t>
            </a:r>
            <a:r>
              <a:rPr lang="ru-RU" dirty="0"/>
              <a:t>_______________  Ф.И.О.,  (методист отдела </a:t>
            </a:r>
            <a:r>
              <a:rPr lang="ru-RU" dirty="0" smtClean="0"/>
              <a:t>образования….)</a:t>
            </a:r>
            <a:endParaRPr lang="ru-RU" dirty="0"/>
          </a:p>
          <a:p>
            <a:r>
              <a:rPr lang="ru-RU" dirty="0"/>
              <a:t>                                                       </a:t>
            </a:r>
            <a:r>
              <a:rPr lang="ru-RU" dirty="0" smtClean="0"/>
              <a:t>подпись                                                     </a:t>
            </a:r>
          </a:p>
          <a:p>
            <a:endParaRPr lang="ru-RU" dirty="0"/>
          </a:p>
          <a:p>
            <a:r>
              <a:rPr lang="ru-RU" dirty="0"/>
              <a:t>Рекомендовано Научно-методическим советом СШ № … </a:t>
            </a:r>
          </a:p>
          <a:p>
            <a:r>
              <a:rPr lang="ru-RU" dirty="0"/>
              <a:t>Протокол № ___  от  «___» _________    2020 г. </a:t>
            </a:r>
          </a:p>
          <a:p>
            <a:r>
              <a:rPr lang="ru-RU" dirty="0"/>
              <a:t>Секретарь: </a:t>
            </a:r>
          </a:p>
          <a:p>
            <a:r>
              <a:rPr lang="ru-RU" dirty="0"/>
              <a:t>Должность ________________ Ф.И.О.</a:t>
            </a:r>
          </a:p>
          <a:p>
            <a:r>
              <a:rPr lang="ru-RU" dirty="0"/>
              <a:t>                            </a:t>
            </a:r>
            <a:r>
              <a:rPr lang="ru-RU" dirty="0" smtClean="0"/>
              <a:t>подпись</a:t>
            </a:r>
            <a:endParaRPr lang="ru-RU" dirty="0"/>
          </a:p>
          <a:p>
            <a:r>
              <a:rPr lang="ru-RU" dirty="0"/>
              <a:t>Рекомендовано Научно-методическим советом отдела образования …</a:t>
            </a:r>
          </a:p>
          <a:p>
            <a:r>
              <a:rPr lang="ru-RU" dirty="0"/>
              <a:t>Протокол № _______от  «____»___________ 20__</a:t>
            </a:r>
            <a:r>
              <a:rPr lang="ru-RU" dirty="0" smtClean="0"/>
              <a:t>г</a:t>
            </a:r>
            <a:endParaRPr lang="ru-RU" dirty="0"/>
          </a:p>
          <a:p>
            <a:r>
              <a:rPr lang="ru-RU" dirty="0"/>
              <a:t>Секретарь: </a:t>
            </a:r>
          </a:p>
          <a:p>
            <a:r>
              <a:rPr lang="ru-RU" dirty="0"/>
              <a:t>Должность ________________ Ф.И.О.</a:t>
            </a:r>
          </a:p>
          <a:p>
            <a:r>
              <a:rPr lang="ru-RU" dirty="0"/>
              <a:t>                            подпись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720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1867" y="262004"/>
            <a:ext cx="10282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Требования, предъявляемые к Программе развития школ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15523" y="1105033"/>
            <a:ext cx="8839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>
                <a:latin typeface="Cambria" panose="02040503050406030204" pitchFamily="18" charset="0"/>
                <a:ea typeface="Cambria" panose="02040503050406030204" pitchFamily="18" charset="0"/>
              </a:rPr>
              <a:t>Программа развития школы должна быть: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Актуальной</a:t>
            </a:r>
            <a:endParaRPr lang="en-US" sz="3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Cambria" panose="02040503050406030204" pitchFamily="18" charset="0"/>
                <a:ea typeface="Cambria" panose="02040503050406030204" pitchFamily="18" charset="0"/>
              </a:rPr>
              <a:t>Цели </a:t>
            </a:r>
            <a:r>
              <a:rPr lang="ru-RU" sz="3000" dirty="0"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sz="3000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задачи</a:t>
            </a:r>
            <a:r>
              <a:rPr lang="en-US" sz="3000" dirty="0" smtClean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sz="30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конкретными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Индивидуальной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Прогностичной</a:t>
            </a:r>
            <a:endParaRPr lang="ru-RU" sz="3000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Стратегической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Реалистичной и реализуемой </a:t>
            </a:r>
            <a:endParaRPr lang="ru-RU" sz="3000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Инновационной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Контролируемой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Гибкой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Консолидирующей</a:t>
            </a:r>
            <a:endParaRPr lang="ru-RU" sz="3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4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454" y="10497"/>
            <a:ext cx="10855036" cy="77414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 </a:t>
            </a:r>
            <a:r>
              <a:rPr lang="ru-RU" sz="3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деятельности </a:t>
            </a:r>
            <a:r>
              <a:rPr lang="ru-RU" sz="3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школы через </a:t>
            </a:r>
            <a:endParaRPr lang="ru-RU" sz="36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796" y="1615692"/>
            <a:ext cx="6462407" cy="51083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93653" y="969361"/>
            <a:ext cx="5357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SWOT </a:t>
            </a: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Анализ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6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797" y="32166"/>
            <a:ext cx="3168405" cy="804350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43003555"/>
              </p:ext>
            </p:extLst>
          </p:nvPr>
        </p:nvGraphicFramePr>
        <p:xfrm>
          <a:off x="1577039" y="1021182"/>
          <a:ext cx="8807285" cy="572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3922" y="628767"/>
            <a:ext cx="1792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Strengths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0781" y="628767"/>
            <a:ext cx="152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Weakness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75" y="3688062"/>
            <a:ext cx="194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Opportunities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19173" y="3689949"/>
            <a:ext cx="1385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Threats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31170359"/>
              </p:ext>
            </p:extLst>
          </p:nvPr>
        </p:nvGraphicFramePr>
        <p:xfrm>
          <a:off x="209549" y="133350"/>
          <a:ext cx="11458575" cy="651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66825" y="495300"/>
            <a:ext cx="43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деятельности школы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0976" y="160437"/>
            <a:ext cx="6050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Анализ преподавания и обучения</a:t>
            </a:r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2100" y="683657"/>
            <a:ext cx="10239375" cy="6172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Качественный состав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педагогических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кадров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Стаж работы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Квалификация, </a:t>
            </a:r>
            <a:r>
              <a:rPr lang="ru-RU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образование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прохождении курсов повышения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квалификации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Научно-методическая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 научно-исследовательская деятельность учителей за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3 года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конкурсах педагогического мастерства за последние 3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года</a:t>
            </a:r>
          </a:p>
          <a:p>
            <a:pPr>
              <a:spcAft>
                <a:spcPts val="1000"/>
              </a:spcAf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 </a:t>
            </a:r>
            <a:r>
              <a:rPr lang="kk-KZ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Недельная нагрузка учителей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начало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учебного года</a:t>
            </a:r>
          </a:p>
          <a:p>
            <a:pPr>
              <a:spcAft>
                <a:spcPts val="1000"/>
              </a:spcAft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6. Недельная нагрузка администрации  на начало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учебного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года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7.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Загруженность кабинетов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8.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Информация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 контингенте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обучающихся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9. </a:t>
            </a:r>
            <a:r>
              <a:rPr lang="kk-KZ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Успеваемость и качество знаний обучающихся 9, 11 классов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 последние 5 лет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10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Результативность участия обучающихся школы в мероприятиях 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последние 3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года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знаний и успеваемость в разрезе классов за последние 5 лет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12.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Качество знаний в разрезе </a:t>
            </a:r>
            <a:r>
              <a:rPr lang="kk-KZ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предметов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 последние 3 года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13.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Обучающиеся, имеющие по одной тройке по итогам последних 3 лет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261" y="323851"/>
            <a:ext cx="10018713" cy="78105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школьного климата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71651" y="1009650"/>
            <a:ext cx="9486900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2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Школьный климат</a:t>
            </a:r>
            <a:r>
              <a:rPr lang="ru-RU" sz="2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– это эмоциональная окраска психологических связей участников образовательного процесса школы, возникающая на основе их взаимоотношений. </a:t>
            </a:r>
            <a:endParaRPr lang="ru-RU" sz="2600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Интервью с администрацией школы;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Анкетирование педагогического коллектива;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Анкетирование обучающихся 8-11 классов;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Анкетирование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5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3361" y="133350"/>
            <a:ext cx="10018713" cy="52387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Управление школой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6442" y="723900"/>
            <a:ext cx="8972550" cy="600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(Педагогический совет школы)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(Методические объединения учителей)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(Научно-методический совет школы)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(Деятельность методической службы района)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(Экспертный совет)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(Попечительский совет)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990600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коллегиальных органах школы (Родительский комитет школы)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528</TotalTime>
  <Words>1114</Words>
  <Application>Microsoft Office PowerPoint</Application>
  <PresentationFormat>Широкоэкранный</PresentationFormat>
  <Paragraphs>219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</vt:lpstr>
      <vt:lpstr>Corbel</vt:lpstr>
      <vt:lpstr>Symbol</vt:lpstr>
      <vt:lpstr>Times New Roman</vt:lpstr>
      <vt:lpstr>Wingdings</vt:lpstr>
      <vt:lpstr>Параллакс</vt:lpstr>
      <vt:lpstr>Методические рекомендации  по разработке Программы  развития школы (ПРШ) </vt:lpstr>
      <vt:lpstr>Презентация PowerPoint</vt:lpstr>
      <vt:lpstr>Презентация PowerPoint</vt:lpstr>
      <vt:lpstr>Анализ деятельности школы через </vt:lpstr>
      <vt:lpstr>Презентация PowerPoint</vt:lpstr>
      <vt:lpstr>Презентация PowerPoint</vt:lpstr>
      <vt:lpstr>Презентация PowerPoint</vt:lpstr>
      <vt:lpstr>Анализ школьного климата </vt:lpstr>
      <vt:lpstr>Управление школой</vt:lpstr>
      <vt:lpstr>Обеспеченность МТБ.</vt:lpstr>
      <vt:lpstr>Потребность  в ремонтно-строительных работах. </vt:lpstr>
      <vt:lpstr>Структура и примерное содержание ПРШ</vt:lpstr>
      <vt:lpstr>1.Паспорт Программы развития школы  на 2020  - 2025 гг. </vt:lpstr>
      <vt:lpstr>2.Информационная справка об организации образования</vt:lpstr>
      <vt:lpstr>Анализ деятельности школы</vt:lpstr>
      <vt:lpstr>Концепция развития организации образования </vt:lpstr>
      <vt:lpstr>Презентация PowerPoint</vt:lpstr>
      <vt:lpstr>Направление 1.  Развитие качества образования</vt:lpstr>
      <vt:lpstr>Направление 2.  Развитие кадрового потенциала</vt:lpstr>
      <vt:lpstr>Направление 3.  Развитие коллегиальной формы управления</vt:lpstr>
      <vt:lpstr>Направление 4.  Создание условий образовательного процесса</vt:lpstr>
      <vt:lpstr>Сроки планирования реализации направлений</vt:lpstr>
      <vt:lpstr>План мероприятий школы по реализации  Программы развития школы  на … учебный год </vt:lpstr>
      <vt:lpstr>Оформление программы</vt:lpstr>
      <vt:lpstr>Обратная сторона титульной страницы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 по разработке Программы  развития школы (ПРШ) </dc:title>
  <dc:creator>Пользователь</dc:creator>
  <cp:lastModifiedBy>UMC</cp:lastModifiedBy>
  <cp:revision>40</cp:revision>
  <dcterms:created xsi:type="dcterms:W3CDTF">2020-05-26T03:36:41Z</dcterms:created>
  <dcterms:modified xsi:type="dcterms:W3CDTF">2021-06-10T04:11:34Z</dcterms:modified>
</cp:coreProperties>
</file>