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16832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 поручению управления образования учебно-методическим центром ежегодно публикуются Памятки для родителей «Безопасное лето». 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Памятки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размещены на сайте учебно-методического центра, мобильном приложении, опубликованы на страницах газеты «</a:t>
            </a:r>
            <a:r>
              <a:rPr lang="ru-RU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Ізденіс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» №11 (201) от 10 июня 2021 года.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Памятки для родителей </a:t>
            </a:r>
            <a:endParaRPr lang="ru-RU" sz="2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Безопасное лето»</a:t>
            </a:r>
          </a:p>
        </p:txBody>
      </p:sp>
    </p:spTree>
    <p:extLst>
      <p:ext uri="{BB962C8B-B14F-4D97-AF65-F5344CB8AC3E}">
        <p14:creationId xmlns:p14="http://schemas.microsoft.com/office/powerpoint/2010/main" val="115215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38163"/>
              </p:ext>
            </p:extLst>
          </p:nvPr>
        </p:nvGraphicFramePr>
        <p:xfrm>
          <a:off x="539552" y="548672"/>
          <a:ext cx="8064895" cy="523244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10048"/>
                <a:gridCol w="2082272"/>
                <a:gridCol w="2021579"/>
                <a:gridCol w="2150996"/>
              </a:tblGrid>
              <a:tr h="717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педагогов, получивших сертификат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педагогов, сдавших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видеоурок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работ, получивших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«Зачет»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12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Жырауский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Жанаарка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35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Улытауский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Балхаш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Жезказган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Каражал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Приозёрск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Сатпаев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УМЦ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  <a:tr h="2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(24%)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(16%)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6" marR="478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11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14732"/>
              </p:ext>
            </p:extLst>
          </p:nvPr>
        </p:nvGraphicFramePr>
        <p:xfrm>
          <a:off x="827584" y="836712"/>
          <a:ext cx="7704857" cy="539875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46337"/>
                <a:gridCol w="790242"/>
                <a:gridCol w="5268278"/>
              </a:tblGrid>
              <a:tr h="216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работ, получивших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«Зачет»/организация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«Школа-центр дополнительного образования №1»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547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– Ресурсный центр на базе «Комплекс школа-детский сад» поселка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Шашубай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41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Жырауский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Уштобинская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опорная школа»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Жанаарка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«СОШ №132»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37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имени М. Жумабаева»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141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(РЦ) №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12»,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6»,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№16»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Улытауский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Балхаш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Жезказган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114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56»,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№77»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Каражал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Приозёрск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Сатпаев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№21»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  <a:tr h="25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(16%)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37" marR="438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00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18723"/>
              </p:ext>
            </p:extLst>
          </p:nvPr>
        </p:nvGraphicFramePr>
        <p:xfrm>
          <a:off x="323529" y="146621"/>
          <a:ext cx="8568950" cy="648440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66714"/>
                <a:gridCol w="1490252"/>
                <a:gridCol w="5811984"/>
              </a:tblGrid>
              <a:tr h="33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педагогов, не сдавших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видеоурок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образования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277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Абайский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проверке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«Школа-гимназия №10»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«Школа-лицей №4»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Топарская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общеобразовательная школа»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22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(ресурсный центр) на базе общеобразовательной средней школы имени А.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Бокейхана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(ресурсный центр) на базе общеобразовательной средней школы имени К.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Байсеитовой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проверке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«Токаревская опорная школа (ресурсный центр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)»,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«Калининская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ОШ»,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Ботакаринская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ОШ»,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«Школа имени А. </a:t>
                      </a:r>
                      <a:r>
                        <a:rPr lang="ru-RU" sz="1100" dirty="0" err="1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Байтурсынова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«Школа имени К. 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Сатпаева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8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Жанаарка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им. 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Сейдимбета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Актюбекская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СШ»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77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«Казахская СОШ №1 имени академика О.А. 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Жаутыкова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«СОШ №5 села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Егиндыбулак»,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«СОШ №16 поселка 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Карагайлы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«СОШ №20 села 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Буркутты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«СОШ №43 имени К.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Смайылова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село Егиндыбулак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33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проверке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(РЦ) «ОШ имени А. 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Байтурсынулы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«ОШ имени С. Сейфуллина»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(РЦ) имени М. Сулейменова»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8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(РЦ)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№13»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8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Улытауский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(РЦ)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«ОСШ №7»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79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</a:t>
                      </a:r>
                      <a:r>
                        <a:rPr lang="ru-RU" sz="11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проверке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Коктинкольская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ОСШ»,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Ақжальская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ОСШ»,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«СОШ имени А. </a:t>
                      </a:r>
                      <a:r>
                        <a:rPr lang="ru-RU" sz="1100" dirty="0" err="1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Ермекова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«СОШ </a:t>
                      </a:r>
                      <a:r>
                        <a:rPr lang="ru-RU" sz="1100" dirty="0" err="1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Жарыкская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Шетская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ОСШ»,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1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Нураталдинская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ОСШ»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8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Балхаш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№4»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75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Жезказган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проверке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13»,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«Гимназия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26»,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№10»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21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Караганда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</a:t>
                      </a:r>
                      <a:r>
                        <a:rPr lang="ru-RU" sz="11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проверке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«ОШ №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20»,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32»,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46»,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40»,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13»,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134»,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86»,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74»,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 имени Н.Ю.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Павлова»,</a:t>
                      </a:r>
                      <a:r>
                        <a:rPr lang="ru-RU" sz="1100" baseline="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«ОШ №103»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92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Каражал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№30»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92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Приозёрск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№1»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92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«ШЛ №1»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18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Сатпаев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 Школа-лицей №4 им. Абая»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«Школа-гимназия №1»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27»,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«ОШ №28»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  <a:tr h="92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«ОШ №11»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738" marR="207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0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</TotalTime>
  <Words>776</Words>
  <Application>Microsoft Office PowerPoint</Application>
  <PresentationFormat>Экран (4:3)</PresentationFormat>
  <Paragraphs>223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Ainura</cp:lastModifiedBy>
  <cp:revision>4</cp:revision>
  <dcterms:created xsi:type="dcterms:W3CDTF">2021-06-16T01:52:59Z</dcterms:created>
  <dcterms:modified xsi:type="dcterms:W3CDTF">2021-06-16T03:02:18Z</dcterms:modified>
</cp:coreProperties>
</file>