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57" r:id="rId5"/>
    <p:sldId id="259" r:id="rId6"/>
    <p:sldId id="260" r:id="rId7"/>
    <p:sldId id="261" r:id="rId8"/>
    <p:sldId id="262" r:id="rId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9208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0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 fontAlgn="base"/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Об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утверждении национального проекта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«Качественное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образование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«Образованная нация»</a:t>
            </a:r>
          </a:p>
          <a:p>
            <a:pPr fontAlgn="base"/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 Постановление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Правительства Республики Казахстан от 12 октября 2021 года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№726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9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84784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Признать утратившим силу постановление Правительства Республики Казахстан от 27 декабря 2019 года № 988 «Об утверждении Государственной программы развития образования и науки Республики Казахстан на 2020 – 2025 годы»</a:t>
            </a:r>
          </a:p>
        </p:txBody>
      </p:sp>
    </p:spTree>
    <p:extLst>
      <p:ext uri="{BB962C8B-B14F-4D97-AF65-F5344CB8AC3E}">
        <p14:creationId xmlns:p14="http://schemas.microsoft.com/office/powerpoint/2010/main" val="298272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bilimdinews.kz/wp-content/uploads/2021/10/%D0%A1%D0%A6%D0%9A-%D0%BF%D1%80%D0%B5%D0%B7%D0%B5%D0%BD%D1%82%D0%B0%D1%86%D0%B8%D1%8F-21-10-2021_%D0%A1%D1%82%D1%80%D0%B0%D0%BD%D0%B8%D1%86%D0%B0_4.jpg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bilimdinews.kz/wp-content/uploads/2021/10/%D0%A1%D0%A6%D0%9A-%D0%BF%D1%80%D0%B5%D0%B7%D0%B5%D0%BD%D1%82%D0%B0%D1%86%D0%B8%D1%8F-21-10-2021_%D0%A1%D1%82%D1%80%D0%B0%D0%BD%D0%B8%D1%86%D0%B0_4.jpg"/>
          <p:cNvSpPr>
            <a:spLocks noChangeAspect="1" noChangeArrowheads="1"/>
          </p:cNvSpPr>
          <p:nvPr/>
        </p:nvSpPr>
        <p:spPr bwMode="auto">
          <a:xfrm>
            <a:off x="1373981" y="79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s://bilimdinews.kz/wp-content/uploads/2021/10/%D0%A1%D0%A6%D0%9A-%D0%BF%D1%80%D0%B5%D0%B7%D0%B5%D0%BD%D1%82%D0%B0%D1%86%D0%B8%D1%8F-21-10-2021_%D0%A1%D1%82%D1%80%D0%B0%D0%BD%D0%B8%D1%86%D0%B0_4.jpg"/>
          <p:cNvSpPr>
            <a:spLocks noChangeAspect="1" noChangeArrowheads="1"/>
          </p:cNvSpPr>
          <p:nvPr/>
        </p:nvSpPr>
        <p:spPr bwMode="auto">
          <a:xfrm>
            <a:off x="1488281" y="160339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5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Цель разработки национального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проекта: 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овышение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качества образования обучающихся всех уровней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образования.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Срок реализации: 2021 – 2025 годы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17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Задача 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Обеспечение доступности и качества дошкольного воспитания и обучения.</a:t>
            </a: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 2.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Повышение качества среднего образования: сокращение разрыва в качестве обучения между регионами, городскими и сельскими школами Казахстана (PISA).</a:t>
            </a: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 3.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Обеспечение школ комфортной, безопасной и современной образовательной средой.</a:t>
            </a: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 4.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Обеспечение доступным и качественным техническим и профессиональным образованием.</a:t>
            </a:r>
          </a:p>
          <a:p>
            <a:r>
              <a:rPr 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 5.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Повышение конкурентоспособности казахстанских ВУЗов.</a:t>
            </a:r>
          </a:p>
        </p:txBody>
      </p:sp>
    </p:spTree>
    <p:extLst>
      <p:ext uri="{BB962C8B-B14F-4D97-AF65-F5344CB8AC3E}">
        <p14:creationId xmlns:p14="http://schemas.microsoft.com/office/powerpoint/2010/main" val="87055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Arial" pitchFamily="34" charset="0"/>
                <a:cs typeface="Arial" pitchFamily="34" charset="0"/>
              </a:rPr>
              <a:t>Взаимосвязь с вышестоящими документами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Системы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государственного планирования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268761"/>
            <a:ext cx="813690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Стратегия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развития Республики Казахстан до 2050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года</a:t>
            </a:r>
          </a:p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Направление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4.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 Знания и профессиональные навыки – ключевые ориентиры современной системы образования, подготовки и переподготовки кадров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endParaRPr lang="ru-RU" b="1" dirty="0" smtClean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44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Национальный план развития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(общенациональные приоритеты и задачи, стратегические показатели)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28800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Общенациональный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приоритет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Качественное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Обеспечение доступа и равенства в сфере образования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2.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Создание благоприятных условий и среды для обучения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Повышение качества образования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4.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Повышение эффективности управления и финансирования образования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61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5.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Развитие человеческого капитала для цифровой экономики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Стратегические показатели: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1.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Уровень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удовлетворенности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населения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качеством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дошкольного/среднего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образования,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%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(2021 г. – 68,4, 2022 г. – 71,3, 2023 г. – 74,2, 2024 г. – 77,1, 2025 г. – 80)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2.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Оценка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качества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школьного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образования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результатам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теста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PISA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(отчет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ОЭСР)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(по математике, средний балл: 2021 г. – 423, 2022 г. – 430, 2023 г. – 430, 2024 г. – 430, 2025 г. – 480 б.,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по чтению, средний балл: 2021 г. – 387, 2022 г. – 392, 2023 г. – 392, 2024 г. – 392, 2025 г. – 450 б.,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по естествознанию, средний балл: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2021 г. – 397, 2022 г. – 402, 2023 г. – 402, 2024 г. – 402, 2025 г. – 490 б.)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3.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Качество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профессионально - технического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образования»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Глобальный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индекс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конкурентоспособности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Всемирного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экономического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форума,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место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рейтинге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(2021 г. – 90, 2022 г. – 86, 2023 г. – 82, 2024 г. – 79, 2025 г. – 75)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4.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Количество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ВУЗов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Казахстана,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отмеченных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рейтинге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QS-WUR,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ТОП-200,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ед.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(2021 г. – 1, 2022 г. – 2, 2023 г. – 2, 2024 г. – 2, 2025 г. – 3)</a:t>
            </a:r>
          </a:p>
        </p:txBody>
      </p:sp>
    </p:spTree>
    <p:extLst>
      <p:ext uri="{BB962C8B-B14F-4D97-AF65-F5344CB8AC3E}">
        <p14:creationId xmlns:p14="http://schemas.microsoft.com/office/powerpoint/2010/main" val="34696023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307</TotalTime>
  <Words>80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Gulmira302</dc:creator>
  <cp:lastModifiedBy>User</cp:lastModifiedBy>
  <cp:revision>12</cp:revision>
  <cp:lastPrinted>2021-11-08T06:58:17Z</cp:lastPrinted>
  <dcterms:created xsi:type="dcterms:W3CDTF">2021-10-28T02:54:24Z</dcterms:created>
  <dcterms:modified xsi:type="dcterms:W3CDTF">2022-01-05T03:05:34Z</dcterms:modified>
</cp:coreProperties>
</file>