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7" r:id="rId4"/>
    <p:sldId id="266" r:id="rId5"/>
    <p:sldId id="257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05000"/>
            <a:ext cx="7762056" cy="4260304"/>
          </a:xfrm>
        </p:spPr>
        <p:txBody>
          <a:bodyPr/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аутодеструктивного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среди несовершеннолетних </a:t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организациях образования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5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работы с проблемой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Конфиденциальность. </a:t>
            </a:r>
          </a:p>
          <a:p>
            <a:pPr marL="11430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1430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Отказ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обвинений кого-либо из взрослых в допущении случаев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Категорический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на любое насилие в учреждении («Скажи насилию нет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!»).</a:t>
            </a:r>
          </a:p>
          <a:p>
            <a:pPr marL="11430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Комплексность.</a:t>
            </a:r>
          </a:p>
          <a:p>
            <a:pPr marL="11430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в каждом случае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1430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Смещение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акцента с наказания обидчиков на их реабилитацию. </a:t>
            </a:r>
          </a:p>
          <a:p>
            <a:pPr marL="5715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48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по кругу: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я узнал…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интересно…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трудно…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понял, что…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могу…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попробую…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меня удивило…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дал мне…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захотелось…</a:t>
            </a:r>
          </a:p>
          <a:p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93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утодеструктивное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формой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(отклоняющегося)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– это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направленные на нанесение прямого или косвенного вреда собственному соматическому или психическому здоровью. 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14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подростков – это проявление искажения процесса социализации подростков в виде системы поступков, противоречащих социальным нормам.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утодеструктивное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конкретного индивида  зависит, прежде всего, от психологических особенностей субъектов социального взаимодействия. Об этом говорят следующие факты: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одной и той же социальной среде люди демонстрируют совершенно разное поведение; 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формируется не только в условиях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субкультуры, но сплошь и рядом – в обычных социальных условиях; 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 одной и той же семье дети ведут себя по-разному; </a:t>
            </a:r>
          </a:p>
          <a:p>
            <a:pPr marL="11430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у людей с идентичными нервно-психическими расстройствами в одних случаях имеет место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поведение, в других – нет.</a:t>
            </a:r>
          </a:p>
          <a:p>
            <a:pPr marL="11430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36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indent="0"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аутодеструктивного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 Суицидальное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  </a:t>
            </a:r>
          </a:p>
          <a:p>
            <a:pPr marL="11430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 Пищевая  зависимость 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 Аддитивное  поведение 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 Фанатическое  поведение 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Виктимное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поведение 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  Деятельность  с  выраженным  риском 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жизни 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86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детей благоприятных условий жизни, развития, воспитания и получения образования наряду с их защитой от насилия и жестокого обращения является одной из главных задач социальной политики для любого государства. </a:t>
            </a:r>
          </a:p>
          <a:p>
            <a:pPr marL="11430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Особую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 представляет систематическое насилие – травля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настоящее время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одно из распространенных явлений в школах всего мира.</a:t>
            </a:r>
          </a:p>
          <a:p>
            <a:pPr marL="11430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Школьное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 является серьезной проблемой современной образовательной системы. С травлей учащихся,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столкнуться, к сожалению, практически в любой школе.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социально-психологическое явление создает угрозу безопасности участников образовательного процесса. Последствия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как непосредственные, так и отсроченные – негативно сказываются на интеллектуальном и личностном развитии обучающихся.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62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indent="0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ЮНИСЕФ, 150 миллионов детей в мире свидетельствуют о том, что подвергались насилию со стороны сверстников в школе или за ее пределами. </a:t>
            </a:r>
          </a:p>
          <a:p>
            <a:pPr marL="11430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 проблема насилия в школах не менее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актуальна.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году исследовательская группа ученых Национального центра общественного здравоохранения (НЦОЗ МЗ РК) провела опрос среди казахстанских школьников, чтобы изучить показатели здоровья и благополучия среди подростков.</a:t>
            </a:r>
          </a:p>
          <a:p>
            <a:pPr marL="11430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опроса школьников просили ответить на вопросы, как часто они принимали участие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сами становились его жертвами в школе на протяжении последних двух месяцев.</a:t>
            </a:r>
          </a:p>
          <a:p>
            <a:pPr marL="11430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выяснилось, 17% подростков 11-15 лет подвергались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школе один и более раз в месяц. </a:t>
            </a:r>
          </a:p>
        </p:txBody>
      </p:sp>
    </p:spTree>
    <p:extLst>
      <p:ext uri="{BB962C8B-B14F-4D97-AF65-F5344CB8AC3E}">
        <p14:creationId xmlns:p14="http://schemas.microsoft.com/office/powerpoint/2010/main" val="84017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Вербальный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Физический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Социально-психологический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70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pPr marL="114300" indent="0" algn="ctr" fontAlgn="base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Агрессор (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буллер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fontAlgn="base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</a:t>
            </a:r>
          </a:p>
          <a:p>
            <a:pPr lvl="0" fontAlgn="base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Наблюдатели</a:t>
            </a:r>
          </a:p>
          <a:p>
            <a:pPr lvl="0" fontAlgn="base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</a:t>
            </a:r>
          </a:p>
        </p:txBody>
      </p:sp>
    </p:spTree>
    <p:extLst>
      <p:ext uri="{BB962C8B-B14F-4D97-AF65-F5344CB8AC3E}">
        <p14:creationId xmlns:p14="http://schemas.microsoft.com/office/powerpoint/2010/main" val="424267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Республки Казахстан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30 августа 1995 года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«Конвенция ООН о правах ребенка»;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от 8 августа 2002 года № 345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правах ребенка в Республике Казахстан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Республики Казахстан «О браке (супружестве) и семье» (с изменениями и дополнениями по состоянию на 01.04.2019 г.)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«Об образовании» от 27 июля 2007 года (с изменениями и дополнениями по состоянию на 19.04.2019г.)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Республики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об административных правонарушениях от 5 июля 2014 года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педагогической этики», утвержденные  приказом  и. о Министра образования и науки Республики Казахстан от 8 января 2016 года № 9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документы образовательных учреждений (устав, локальные акты, приказы, инструкции)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внутреннего распорядка,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регламентируют учебно-воспитательную деятельность и  поддержанию дисциплины и безопасности.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895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148</TotalTime>
  <Words>318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Соседство</vt:lpstr>
      <vt:lpstr>        Профилактика аутодеструктивного поведения среди несовершеннолетних  в организациях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Профилактика буллинга среди несовершеннолетних  в организациях образования</dc:title>
  <dc:creator>Guldana</dc:creator>
  <cp:lastModifiedBy>Анара</cp:lastModifiedBy>
  <cp:revision>11</cp:revision>
  <dcterms:created xsi:type="dcterms:W3CDTF">2021-01-25T08:24:22Z</dcterms:created>
  <dcterms:modified xsi:type="dcterms:W3CDTF">2022-03-25T04:12:10Z</dcterms:modified>
</cp:coreProperties>
</file>