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71" r:id="rId5"/>
    <p:sldId id="272" r:id="rId6"/>
    <p:sldId id="273" r:id="rId7"/>
    <p:sldId id="262" r:id="rId8"/>
    <p:sldId id="263" r:id="rId9"/>
    <p:sldId id="264" r:id="rId10"/>
    <p:sldId id="257" r:id="rId11"/>
    <p:sldId id="274" r:id="rId12"/>
    <p:sldId id="275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72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980728"/>
            <a:ext cx="6406480" cy="25202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Э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моциональная устойчивость педагога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20688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0 -5 баллов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низкий уровень, эмоциональное истощение;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6-12 баллов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средний уровень (деперсонализация - расстройство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самовосприятия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личности. Утрата чувства собственного «Я» и ощущение пустоты. При деперсонализации собственные действия воспринимаются как бы со стороны и сопровождаются ощущением невозможности управлять ими);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и более баллов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высокий уровень (обесценивание собственных достижений).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Объективные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внешние) факторы: 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фактор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материально-бытовой фактор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организационно-административный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1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(субъективные)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факторы: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нервной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морально-волевые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мотивационно-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потребностной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интеллектуальные особенности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5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Спектр настроения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(психологическая игра)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Синий - </a:t>
            </a: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спокойствие, стабильность, гармония</a:t>
            </a:r>
            <a:endParaRPr lang="ru-RU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Зелёный - </a:t>
            </a:r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настойчивость, деловитость,        </a:t>
            </a:r>
          </a:p>
          <a:p>
            <a:pPr>
              <a:buNone/>
            </a:pPr>
            <a:r>
              <a:rPr lang="ru-RU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самостоятельность, напряженность</a:t>
            </a:r>
            <a:endParaRPr lang="ru-RU" sz="3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 - 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решительность, энергичность,   </a:t>
            </a:r>
          </a:p>
          <a:p>
            <a:pPr>
              <a:buNone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дружелюбность, возбужденность, деятельность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Жёлтый - 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стремление к общению, оптимизм, открытость, энергичность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Серый - </a:t>
            </a:r>
            <a:r>
              <a:rPr lang="ru-RU" sz="3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нейтральность, вялость, пассивность, неуверенность</a:t>
            </a:r>
            <a:endParaRPr lang="ru-RU" sz="3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Чёрный -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замкнутость, враждебность, непривлекательность</a:t>
            </a:r>
            <a:endParaRPr lang="ru-RU" sz="3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48680"/>
            <a:ext cx="6172200" cy="32403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Илюхина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Михайловна, </a:t>
            </a:r>
            <a:r>
              <a:rPr lang="ru-RU" b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психолог-методист </a:t>
            </a:r>
            <a:br>
              <a:rPr lang="ru-RU" b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КГКП «Учебно-методический центр развития образования Карагандинской области»</a:t>
            </a:r>
            <a:r>
              <a:rPr lang="ru-RU" b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Guldana\Desktop\1568622631_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12976"/>
            <a:ext cx="2741290" cy="328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7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Спектр настроения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(психологическая игра)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Условие игры: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найти цвет, соответствующий настроению. </a:t>
            </a:r>
            <a:b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Синий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Зелёный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Красный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Жёлтый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Серый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Чёрный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373042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Эссе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Современный вожатый – какой он?»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0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931224" cy="62133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современного </a:t>
            </a:r>
            <a:r>
              <a:rPr lang="ru-RU" sz="3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вожатого как </a:t>
            </a:r>
            <a:r>
              <a:rPr lang="ru-RU" sz="3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руководителя:</a:t>
            </a:r>
            <a:endParaRPr lang="ru-RU" sz="3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компетентность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применять знания, опыт в любой конкретной ситуации;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общительность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коммуникативность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открытость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готовность и умение быть в диалоге с людьми;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творческое проявление активности, способность к генерированию идей, новых подходов к решению известных проблем и др.;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настойчивость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доводить дело до конца;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самообладание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управление собственными чувствами и поведением в соответствии с требованиями ситуации;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длительное время работать без признаков усталости;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видеть главное с первого взгляда, запоминать и систематизировать важные детали;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организованность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подчиняться определенному ритму работы и планировать свою деятельность.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82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787208" cy="60692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вожатый в своей педагогической деятельности должен опираться на следующие нравственные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 «красной линии». За нее выходят панибратство,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лжедружба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заигрывайся с детьми.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«могучей кучки». Хочешь иметь успех, хочешь высвободить дополнительную энергию детей в мире досуга, найди единоверцев, окружи себя и своих детей сотоварищами, которые способны на «безумные» идеи, на дерзость, фантазию, на воодушевление детей, на организацию высоких образцов досуга.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 «фельдмаршала Кутузова». Наблюдать и ждать. Главное помочь понять детям, как осуществить ту или иную идею.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«Принцип горы». Нельзя терять высоты. Ни в чем!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антиканонов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Помочь детям выйти за грань стереотипов.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«Принцип камня, брошенного в воду». Нужно, чтобы каждый ребенок получил возможность самореализации.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«Принцип положительного ребенка». Ищи в ребенке хорошее.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«Принцип репутации напарника». Поддерживай репутацию напарника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8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56992"/>
            <a:ext cx="8219256" cy="311696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признаки профессионального стресса.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цифру 1 напротив тех утверждений, которые вы замечаете у себя в последнее время.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Подсчитайте количество баллов и оцените свой уровень профессионального стресса.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49289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«Уровень профессионального стресса»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2656"/>
            <a:ext cx="78488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Признаки: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Чувство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постоянной, не проходящей усталости.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Слабость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снижение активности и энергии.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Частые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беспричинные головные боли.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Постоянные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 желудочно-кишечного тракта.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Резкая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потеря/увеличение веса.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Полная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частичная бессонница.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Заторможенное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сонливое состояние и желание спать в течение дня.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Повышенная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раздражительность.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Безразличие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работе.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Беспричинное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переживание стыда, вины, подозрительности.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284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Чувство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беспокойства или страха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Негативная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относительно профессиональных перспектив.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Ощущение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работа становится все тяжелее и тяжелее.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Ощущение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и физического истощения.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Частые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опоздания или слишком ранние приходы на работу.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Постоянное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откладывание дел на потом.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Застревание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мелких деталях вместо выполнения приоритетных задач.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Чувство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бесполезности, неверие в улучшения, безразличие к результатам.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Забывчивость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встреч или дел, которые нужно решить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Постоянное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обдумывание одних и тех же идей, прокручивание мыслей.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578</TotalTime>
  <Words>710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Эмоциональная устойчивость педагога</vt:lpstr>
      <vt:lpstr>Илюхина Татьяна Михайловна, психолог-методист  КГКП «Учебно-методический центр развития образования Карагандинской области»  </vt:lpstr>
      <vt:lpstr>Спектр настроения (психологическая игра) Условие игры: найти цвет, соответствующий настроению.  </vt:lpstr>
      <vt:lpstr>Эссе  «Современный вожатый – какой он?»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Спектр настроения (психологическая игра)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Закономерности психологического развития детей разного школьного возраста</dc:title>
  <dc:creator>user</dc:creator>
  <cp:lastModifiedBy>Guldana</cp:lastModifiedBy>
  <cp:revision>25</cp:revision>
  <dcterms:created xsi:type="dcterms:W3CDTF">2021-03-25T20:31:54Z</dcterms:created>
  <dcterms:modified xsi:type="dcterms:W3CDTF">2022-03-02T06:35:31Z</dcterms:modified>
</cp:coreProperties>
</file>