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1" r:id="rId5"/>
    <p:sldId id="259" r:id="rId6"/>
    <p:sldId id="260" r:id="rId7"/>
    <p:sldId id="261" r:id="rId8"/>
    <p:sldId id="262" r:id="rId9"/>
    <p:sldId id="263" r:id="rId10"/>
    <p:sldId id="289" r:id="rId11"/>
    <p:sldId id="265" r:id="rId12"/>
    <p:sldId id="264" r:id="rId13"/>
    <p:sldId id="266" r:id="rId14"/>
    <p:sldId id="267" r:id="rId15"/>
    <p:sldId id="268" r:id="rId16"/>
    <p:sldId id="269" r:id="rId17"/>
    <p:sldId id="270" r:id="rId18"/>
    <p:sldId id="271" r:id="rId19"/>
    <p:sldId id="272" r:id="rId20"/>
    <p:sldId id="273" r:id="rId21"/>
    <p:sldId id="292" r:id="rId2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02793-2268-85FF-7DB3-0950CB50B41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ru-RU"/>
          </a:p>
        </p:txBody>
      </p:sp>
      <p:sp>
        <p:nvSpPr>
          <p:cNvPr id="3" name="Subtitle 2">
            <a:extLst>
              <a:ext uri="{FF2B5EF4-FFF2-40B4-BE49-F238E27FC236}">
                <a16:creationId xmlns:a16="http://schemas.microsoft.com/office/drawing/2014/main" id="{79ACD45D-5709-78E2-2564-6AB6109FBD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ru-RU"/>
          </a:p>
        </p:txBody>
      </p:sp>
      <p:sp>
        <p:nvSpPr>
          <p:cNvPr id="4" name="Date Placeholder 3">
            <a:extLst>
              <a:ext uri="{FF2B5EF4-FFF2-40B4-BE49-F238E27FC236}">
                <a16:creationId xmlns:a16="http://schemas.microsoft.com/office/drawing/2014/main" id="{9DB8D21B-6D4C-26C2-712B-93EB139BA8FB}"/>
              </a:ext>
            </a:extLst>
          </p:cNvPr>
          <p:cNvSpPr>
            <a:spLocks noGrp="1"/>
          </p:cNvSpPr>
          <p:nvPr>
            <p:ph type="dt" sz="half" idx="10"/>
          </p:nvPr>
        </p:nvSpPr>
        <p:spPr/>
        <p:txBody>
          <a:bodyPr/>
          <a:lstStyle/>
          <a:p>
            <a:fld id="{5CD892A1-3117-4DC2-8043-309C847A4E2B}" type="datetimeFigureOut">
              <a:rPr lang="ru-RU" smtClean="0"/>
              <a:t>22.10.2022</a:t>
            </a:fld>
            <a:endParaRPr lang="ru-RU"/>
          </a:p>
        </p:txBody>
      </p:sp>
      <p:sp>
        <p:nvSpPr>
          <p:cNvPr id="5" name="Footer Placeholder 4">
            <a:extLst>
              <a:ext uri="{FF2B5EF4-FFF2-40B4-BE49-F238E27FC236}">
                <a16:creationId xmlns:a16="http://schemas.microsoft.com/office/drawing/2014/main" id="{6CD5F036-6D39-D829-5ECC-E0EF243FE038}"/>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1D6CEC79-4124-E5F5-B656-51AFFEF293D7}"/>
              </a:ext>
            </a:extLst>
          </p:cNvPr>
          <p:cNvSpPr>
            <a:spLocks noGrp="1"/>
          </p:cNvSpPr>
          <p:nvPr>
            <p:ph type="sldNum" sz="quarter" idx="12"/>
          </p:nvPr>
        </p:nvSpPr>
        <p:spPr/>
        <p:txBody>
          <a:bodyPr/>
          <a:lstStyle/>
          <a:p>
            <a:fld id="{944EBEA3-769E-4128-A1A8-9CC8B4674A3E}" type="slidenum">
              <a:rPr lang="ru-RU" smtClean="0"/>
              <a:t>‹#›</a:t>
            </a:fld>
            <a:endParaRPr lang="ru-RU"/>
          </a:p>
        </p:txBody>
      </p:sp>
    </p:spTree>
    <p:extLst>
      <p:ext uri="{BB962C8B-B14F-4D97-AF65-F5344CB8AC3E}">
        <p14:creationId xmlns:p14="http://schemas.microsoft.com/office/powerpoint/2010/main" val="3451231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2556B-54D9-C154-27C5-D1A9E14756ED}"/>
              </a:ext>
            </a:extLst>
          </p:cNvPr>
          <p:cNvSpPr>
            <a:spLocks noGrp="1"/>
          </p:cNvSpPr>
          <p:nvPr>
            <p:ph type="title"/>
          </p:nvPr>
        </p:nvSpPr>
        <p:spPr/>
        <p:txBody>
          <a:bodyPr/>
          <a:lstStyle/>
          <a:p>
            <a:r>
              <a:rPr lang="en-US"/>
              <a:t>Click to edit Master title style</a:t>
            </a:r>
            <a:endParaRPr lang="ru-RU"/>
          </a:p>
        </p:txBody>
      </p:sp>
      <p:sp>
        <p:nvSpPr>
          <p:cNvPr id="3" name="Vertical Text Placeholder 2">
            <a:extLst>
              <a:ext uri="{FF2B5EF4-FFF2-40B4-BE49-F238E27FC236}">
                <a16:creationId xmlns:a16="http://schemas.microsoft.com/office/drawing/2014/main" id="{50932D76-DFF2-6233-CDA1-6400D54B8E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3E624D72-2D74-33D6-F410-5A8E3FDA020B}"/>
              </a:ext>
            </a:extLst>
          </p:cNvPr>
          <p:cNvSpPr>
            <a:spLocks noGrp="1"/>
          </p:cNvSpPr>
          <p:nvPr>
            <p:ph type="dt" sz="half" idx="10"/>
          </p:nvPr>
        </p:nvSpPr>
        <p:spPr/>
        <p:txBody>
          <a:bodyPr/>
          <a:lstStyle/>
          <a:p>
            <a:fld id="{5CD892A1-3117-4DC2-8043-309C847A4E2B}" type="datetimeFigureOut">
              <a:rPr lang="ru-RU" smtClean="0"/>
              <a:t>22.10.2022</a:t>
            </a:fld>
            <a:endParaRPr lang="ru-RU"/>
          </a:p>
        </p:txBody>
      </p:sp>
      <p:sp>
        <p:nvSpPr>
          <p:cNvPr id="5" name="Footer Placeholder 4">
            <a:extLst>
              <a:ext uri="{FF2B5EF4-FFF2-40B4-BE49-F238E27FC236}">
                <a16:creationId xmlns:a16="http://schemas.microsoft.com/office/drawing/2014/main" id="{65FBC81C-4C88-21C7-3872-E43E6A9307FE}"/>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D7CA3871-B9D7-20AA-17CD-BC537F95FD3F}"/>
              </a:ext>
            </a:extLst>
          </p:cNvPr>
          <p:cNvSpPr>
            <a:spLocks noGrp="1"/>
          </p:cNvSpPr>
          <p:nvPr>
            <p:ph type="sldNum" sz="quarter" idx="12"/>
          </p:nvPr>
        </p:nvSpPr>
        <p:spPr/>
        <p:txBody>
          <a:bodyPr/>
          <a:lstStyle/>
          <a:p>
            <a:fld id="{944EBEA3-769E-4128-A1A8-9CC8B4674A3E}" type="slidenum">
              <a:rPr lang="ru-RU" smtClean="0"/>
              <a:t>‹#›</a:t>
            </a:fld>
            <a:endParaRPr lang="ru-RU"/>
          </a:p>
        </p:txBody>
      </p:sp>
    </p:spTree>
    <p:extLst>
      <p:ext uri="{BB962C8B-B14F-4D97-AF65-F5344CB8AC3E}">
        <p14:creationId xmlns:p14="http://schemas.microsoft.com/office/powerpoint/2010/main" val="1082191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9FF1D8-F6F4-242B-EFDB-92D010B13AF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ru-RU"/>
          </a:p>
        </p:txBody>
      </p:sp>
      <p:sp>
        <p:nvSpPr>
          <p:cNvPr id="3" name="Vertical Text Placeholder 2">
            <a:extLst>
              <a:ext uri="{FF2B5EF4-FFF2-40B4-BE49-F238E27FC236}">
                <a16:creationId xmlns:a16="http://schemas.microsoft.com/office/drawing/2014/main" id="{2BDD5894-1790-82D0-D1BD-495A934B07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B059A7B1-2BF7-75AE-8683-8B2C8E30CF2E}"/>
              </a:ext>
            </a:extLst>
          </p:cNvPr>
          <p:cNvSpPr>
            <a:spLocks noGrp="1"/>
          </p:cNvSpPr>
          <p:nvPr>
            <p:ph type="dt" sz="half" idx="10"/>
          </p:nvPr>
        </p:nvSpPr>
        <p:spPr/>
        <p:txBody>
          <a:bodyPr/>
          <a:lstStyle/>
          <a:p>
            <a:fld id="{5CD892A1-3117-4DC2-8043-309C847A4E2B}" type="datetimeFigureOut">
              <a:rPr lang="ru-RU" smtClean="0"/>
              <a:t>22.10.2022</a:t>
            </a:fld>
            <a:endParaRPr lang="ru-RU"/>
          </a:p>
        </p:txBody>
      </p:sp>
      <p:sp>
        <p:nvSpPr>
          <p:cNvPr id="5" name="Footer Placeholder 4">
            <a:extLst>
              <a:ext uri="{FF2B5EF4-FFF2-40B4-BE49-F238E27FC236}">
                <a16:creationId xmlns:a16="http://schemas.microsoft.com/office/drawing/2014/main" id="{017F7D5E-C5B2-851E-BDC6-AA1AFBF193F9}"/>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5480F341-1409-C313-B629-2E2E59570931}"/>
              </a:ext>
            </a:extLst>
          </p:cNvPr>
          <p:cNvSpPr>
            <a:spLocks noGrp="1"/>
          </p:cNvSpPr>
          <p:nvPr>
            <p:ph type="sldNum" sz="quarter" idx="12"/>
          </p:nvPr>
        </p:nvSpPr>
        <p:spPr/>
        <p:txBody>
          <a:bodyPr/>
          <a:lstStyle/>
          <a:p>
            <a:fld id="{944EBEA3-769E-4128-A1A8-9CC8B4674A3E}" type="slidenum">
              <a:rPr lang="ru-RU" smtClean="0"/>
              <a:t>‹#›</a:t>
            </a:fld>
            <a:endParaRPr lang="ru-RU"/>
          </a:p>
        </p:txBody>
      </p:sp>
    </p:spTree>
    <p:extLst>
      <p:ext uri="{BB962C8B-B14F-4D97-AF65-F5344CB8AC3E}">
        <p14:creationId xmlns:p14="http://schemas.microsoft.com/office/powerpoint/2010/main" val="3743276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F8B94-4585-AAD4-BE2D-F13C69F44C4A}"/>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id="{D36FBC93-28A4-7D97-DFBA-826337BCA6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ADB8A563-A146-CF1F-62ED-1A149F1E1E63}"/>
              </a:ext>
            </a:extLst>
          </p:cNvPr>
          <p:cNvSpPr>
            <a:spLocks noGrp="1"/>
          </p:cNvSpPr>
          <p:nvPr>
            <p:ph type="dt" sz="half" idx="10"/>
          </p:nvPr>
        </p:nvSpPr>
        <p:spPr/>
        <p:txBody>
          <a:bodyPr/>
          <a:lstStyle/>
          <a:p>
            <a:fld id="{5CD892A1-3117-4DC2-8043-309C847A4E2B}" type="datetimeFigureOut">
              <a:rPr lang="ru-RU" smtClean="0"/>
              <a:t>22.10.2022</a:t>
            </a:fld>
            <a:endParaRPr lang="ru-RU"/>
          </a:p>
        </p:txBody>
      </p:sp>
      <p:sp>
        <p:nvSpPr>
          <p:cNvPr id="5" name="Footer Placeholder 4">
            <a:extLst>
              <a:ext uri="{FF2B5EF4-FFF2-40B4-BE49-F238E27FC236}">
                <a16:creationId xmlns:a16="http://schemas.microsoft.com/office/drawing/2014/main" id="{3355F57D-0BD5-3ABF-2905-4C6DD7E0F02C}"/>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3FAF3B8F-3E59-ECFE-422B-F6B04C7EEF54}"/>
              </a:ext>
            </a:extLst>
          </p:cNvPr>
          <p:cNvSpPr>
            <a:spLocks noGrp="1"/>
          </p:cNvSpPr>
          <p:nvPr>
            <p:ph type="sldNum" sz="quarter" idx="12"/>
          </p:nvPr>
        </p:nvSpPr>
        <p:spPr/>
        <p:txBody>
          <a:bodyPr/>
          <a:lstStyle/>
          <a:p>
            <a:fld id="{944EBEA3-769E-4128-A1A8-9CC8B4674A3E}" type="slidenum">
              <a:rPr lang="ru-RU" smtClean="0"/>
              <a:t>‹#›</a:t>
            </a:fld>
            <a:endParaRPr lang="ru-RU"/>
          </a:p>
        </p:txBody>
      </p:sp>
    </p:spTree>
    <p:extLst>
      <p:ext uri="{BB962C8B-B14F-4D97-AF65-F5344CB8AC3E}">
        <p14:creationId xmlns:p14="http://schemas.microsoft.com/office/powerpoint/2010/main" val="680647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1D750-0D60-5ABD-607D-695A998C6EC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ru-RU"/>
          </a:p>
        </p:txBody>
      </p:sp>
      <p:sp>
        <p:nvSpPr>
          <p:cNvPr id="3" name="Text Placeholder 2">
            <a:extLst>
              <a:ext uri="{FF2B5EF4-FFF2-40B4-BE49-F238E27FC236}">
                <a16:creationId xmlns:a16="http://schemas.microsoft.com/office/drawing/2014/main" id="{CFE148A7-AE9B-75D9-A849-CFEC90AED8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A948F80-F76C-4E69-3580-F8ACAA9F8BE4}"/>
              </a:ext>
            </a:extLst>
          </p:cNvPr>
          <p:cNvSpPr>
            <a:spLocks noGrp="1"/>
          </p:cNvSpPr>
          <p:nvPr>
            <p:ph type="dt" sz="half" idx="10"/>
          </p:nvPr>
        </p:nvSpPr>
        <p:spPr/>
        <p:txBody>
          <a:bodyPr/>
          <a:lstStyle/>
          <a:p>
            <a:fld id="{5CD892A1-3117-4DC2-8043-309C847A4E2B}" type="datetimeFigureOut">
              <a:rPr lang="ru-RU" smtClean="0"/>
              <a:t>22.10.2022</a:t>
            </a:fld>
            <a:endParaRPr lang="ru-RU"/>
          </a:p>
        </p:txBody>
      </p:sp>
      <p:sp>
        <p:nvSpPr>
          <p:cNvPr id="5" name="Footer Placeholder 4">
            <a:extLst>
              <a:ext uri="{FF2B5EF4-FFF2-40B4-BE49-F238E27FC236}">
                <a16:creationId xmlns:a16="http://schemas.microsoft.com/office/drawing/2014/main" id="{95DF71BB-3413-330D-C90F-9C5B3E7CA9BD}"/>
              </a:ext>
            </a:extLst>
          </p:cNvPr>
          <p:cNvSpPr>
            <a:spLocks noGrp="1"/>
          </p:cNvSpPr>
          <p:nvPr>
            <p:ph type="ftr" sz="quarter" idx="11"/>
          </p:nvPr>
        </p:nvSpPr>
        <p:spPr/>
        <p:txBody>
          <a:bodyPr/>
          <a:lstStyle/>
          <a:p>
            <a:endParaRPr lang="ru-RU"/>
          </a:p>
        </p:txBody>
      </p:sp>
      <p:sp>
        <p:nvSpPr>
          <p:cNvPr id="6" name="Slide Number Placeholder 5">
            <a:extLst>
              <a:ext uri="{FF2B5EF4-FFF2-40B4-BE49-F238E27FC236}">
                <a16:creationId xmlns:a16="http://schemas.microsoft.com/office/drawing/2014/main" id="{40D90709-9C5B-978F-A726-B6A57F9889CD}"/>
              </a:ext>
            </a:extLst>
          </p:cNvPr>
          <p:cNvSpPr>
            <a:spLocks noGrp="1"/>
          </p:cNvSpPr>
          <p:nvPr>
            <p:ph type="sldNum" sz="quarter" idx="12"/>
          </p:nvPr>
        </p:nvSpPr>
        <p:spPr/>
        <p:txBody>
          <a:bodyPr/>
          <a:lstStyle/>
          <a:p>
            <a:fld id="{944EBEA3-769E-4128-A1A8-9CC8B4674A3E}" type="slidenum">
              <a:rPr lang="ru-RU" smtClean="0"/>
              <a:t>‹#›</a:t>
            </a:fld>
            <a:endParaRPr lang="ru-RU"/>
          </a:p>
        </p:txBody>
      </p:sp>
    </p:spTree>
    <p:extLst>
      <p:ext uri="{BB962C8B-B14F-4D97-AF65-F5344CB8AC3E}">
        <p14:creationId xmlns:p14="http://schemas.microsoft.com/office/powerpoint/2010/main" val="1288849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138B4-2686-340B-0AD2-6893498A0830}"/>
              </a:ext>
            </a:extLst>
          </p:cNvPr>
          <p:cNvSpPr>
            <a:spLocks noGrp="1"/>
          </p:cNvSpPr>
          <p:nvPr>
            <p:ph type="title"/>
          </p:nvPr>
        </p:nvSpPr>
        <p:spPr/>
        <p:txBody>
          <a:bodyPr/>
          <a:lstStyle/>
          <a:p>
            <a:r>
              <a:rPr lang="en-US"/>
              <a:t>Click to edit Master title style</a:t>
            </a:r>
            <a:endParaRPr lang="ru-RU"/>
          </a:p>
        </p:txBody>
      </p:sp>
      <p:sp>
        <p:nvSpPr>
          <p:cNvPr id="3" name="Content Placeholder 2">
            <a:extLst>
              <a:ext uri="{FF2B5EF4-FFF2-40B4-BE49-F238E27FC236}">
                <a16:creationId xmlns:a16="http://schemas.microsoft.com/office/drawing/2014/main" id="{CD468363-FA68-DC58-514A-2CDF425BB0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a:extLst>
              <a:ext uri="{FF2B5EF4-FFF2-40B4-BE49-F238E27FC236}">
                <a16:creationId xmlns:a16="http://schemas.microsoft.com/office/drawing/2014/main" id="{13D01263-9307-8D67-75AB-5AE713BCEF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Date Placeholder 4">
            <a:extLst>
              <a:ext uri="{FF2B5EF4-FFF2-40B4-BE49-F238E27FC236}">
                <a16:creationId xmlns:a16="http://schemas.microsoft.com/office/drawing/2014/main" id="{2B18ED4D-FB6C-01D5-B3AD-A98532071932}"/>
              </a:ext>
            </a:extLst>
          </p:cNvPr>
          <p:cNvSpPr>
            <a:spLocks noGrp="1"/>
          </p:cNvSpPr>
          <p:nvPr>
            <p:ph type="dt" sz="half" idx="10"/>
          </p:nvPr>
        </p:nvSpPr>
        <p:spPr/>
        <p:txBody>
          <a:bodyPr/>
          <a:lstStyle/>
          <a:p>
            <a:fld id="{5CD892A1-3117-4DC2-8043-309C847A4E2B}" type="datetimeFigureOut">
              <a:rPr lang="ru-RU" smtClean="0"/>
              <a:t>22.10.2022</a:t>
            </a:fld>
            <a:endParaRPr lang="ru-RU"/>
          </a:p>
        </p:txBody>
      </p:sp>
      <p:sp>
        <p:nvSpPr>
          <p:cNvPr id="6" name="Footer Placeholder 5">
            <a:extLst>
              <a:ext uri="{FF2B5EF4-FFF2-40B4-BE49-F238E27FC236}">
                <a16:creationId xmlns:a16="http://schemas.microsoft.com/office/drawing/2014/main" id="{F5AAEDCA-A87B-8C55-0CD5-2277824F766D}"/>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id="{F2E93B2B-E37C-228C-1B5B-30F8B1BCB6EF}"/>
              </a:ext>
            </a:extLst>
          </p:cNvPr>
          <p:cNvSpPr>
            <a:spLocks noGrp="1"/>
          </p:cNvSpPr>
          <p:nvPr>
            <p:ph type="sldNum" sz="quarter" idx="12"/>
          </p:nvPr>
        </p:nvSpPr>
        <p:spPr/>
        <p:txBody>
          <a:bodyPr/>
          <a:lstStyle/>
          <a:p>
            <a:fld id="{944EBEA3-769E-4128-A1A8-9CC8B4674A3E}" type="slidenum">
              <a:rPr lang="ru-RU" smtClean="0"/>
              <a:t>‹#›</a:t>
            </a:fld>
            <a:endParaRPr lang="ru-RU"/>
          </a:p>
        </p:txBody>
      </p:sp>
    </p:spTree>
    <p:extLst>
      <p:ext uri="{BB962C8B-B14F-4D97-AF65-F5344CB8AC3E}">
        <p14:creationId xmlns:p14="http://schemas.microsoft.com/office/powerpoint/2010/main" val="3987710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F0E4F-4A9A-94C4-0D0C-4A535300ACB2}"/>
              </a:ext>
            </a:extLst>
          </p:cNvPr>
          <p:cNvSpPr>
            <a:spLocks noGrp="1"/>
          </p:cNvSpPr>
          <p:nvPr>
            <p:ph type="title"/>
          </p:nvPr>
        </p:nvSpPr>
        <p:spPr>
          <a:xfrm>
            <a:off x="839788" y="365125"/>
            <a:ext cx="10515600" cy="1325563"/>
          </a:xfrm>
        </p:spPr>
        <p:txBody>
          <a:bodyPr/>
          <a:lstStyle/>
          <a:p>
            <a:r>
              <a:rPr lang="en-US"/>
              <a:t>Click to edit Master title style</a:t>
            </a:r>
            <a:endParaRPr lang="ru-RU"/>
          </a:p>
        </p:txBody>
      </p:sp>
      <p:sp>
        <p:nvSpPr>
          <p:cNvPr id="3" name="Text Placeholder 2">
            <a:extLst>
              <a:ext uri="{FF2B5EF4-FFF2-40B4-BE49-F238E27FC236}">
                <a16:creationId xmlns:a16="http://schemas.microsoft.com/office/drawing/2014/main" id="{8515EB7A-5F46-5005-43A0-6B5A6C90A6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3715BA-A634-FEA7-6F98-76109F4088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a:extLst>
              <a:ext uri="{FF2B5EF4-FFF2-40B4-BE49-F238E27FC236}">
                <a16:creationId xmlns:a16="http://schemas.microsoft.com/office/drawing/2014/main" id="{70DD99D1-1237-5DCE-82B0-73E4059965B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8144AE-5091-EAB1-F841-CC84657970B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7" name="Date Placeholder 6">
            <a:extLst>
              <a:ext uri="{FF2B5EF4-FFF2-40B4-BE49-F238E27FC236}">
                <a16:creationId xmlns:a16="http://schemas.microsoft.com/office/drawing/2014/main" id="{CA844353-9D0A-B310-37E4-B7BA837EF118}"/>
              </a:ext>
            </a:extLst>
          </p:cNvPr>
          <p:cNvSpPr>
            <a:spLocks noGrp="1"/>
          </p:cNvSpPr>
          <p:nvPr>
            <p:ph type="dt" sz="half" idx="10"/>
          </p:nvPr>
        </p:nvSpPr>
        <p:spPr/>
        <p:txBody>
          <a:bodyPr/>
          <a:lstStyle/>
          <a:p>
            <a:fld id="{5CD892A1-3117-4DC2-8043-309C847A4E2B}" type="datetimeFigureOut">
              <a:rPr lang="ru-RU" smtClean="0"/>
              <a:t>22.10.2022</a:t>
            </a:fld>
            <a:endParaRPr lang="ru-RU"/>
          </a:p>
        </p:txBody>
      </p:sp>
      <p:sp>
        <p:nvSpPr>
          <p:cNvPr id="8" name="Footer Placeholder 7">
            <a:extLst>
              <a:ext uri="{FF2B5EF4-FFF2-40B4-BE49-F238E27FC236}">
                <a16:creationId xmlns:a16="http://schemas.microsoft.com/office/drawing/2014/main" id="{123E9B02-638E-C6F7-F311-CD36A8B0FED3}"/>
              </a:ext>
            </a:extLst>
          </p:cNvPr>
          <p:cNvSpPr>
            <a:spLocks noGrp="1"/>
          </p:cNvSpPr>
          <p:nvPr>
            <p:ph type="ftr" sz="quarter" idx="11"/>
          </p:nvPr>
        </p:nvSpPr>
        <p:spPr/>
        <p:txBody>
          <a:bodyPr/>
          <a:lstStyle/>
          <a:p>
            <a:endParaRPr lang="ru-RU"/>
          </a:p>
        </p:txBody>
      </p:sp>
      <p:sp>
        <p:nvSpPr>
          <p:cNvPr id="9" name="Slide Number Placeholder 8">
            <a:extLst>
              <a:ext uri="{FF2B5EF4-FFF2-40B4-BE49-F238E27FC236}">
                <a16:creationId xmlns:a16="http://schemas.microsoft.com/office/drawing/2014/main" id="{8D89EB50-04DD-EB50-7EF4-C0E386FDE1F6}"/>
              </a:ext>
            </a:extLst>
          </p:cNvPr>
          <p:cNvSpPr>
            <a:spLocks noGrp="1"/>
          </p:cNvSpPr>
          <p:nvPr>
            <p:ph type="sldNum" sz="quarter" idx="12"/>
          </p:nvPr>
        </p:nvSpPr>
        <p:spPr/>
        <p:txBody>
          <a:bodyPr/>
          <a:lstStyle/>
          <a:p>
            <a:fld id="{944EBEA3-769E-4128-A1A8-9CC8B4674A3E}" type="slidenum">
              <a:rPr lang="ru-RU" smtClean="0"/>
              <a:t>‹#›</a:t>
            </a:fld>
            <a:endParaRPr lang="ru-RU"/>
          </a:p>
        </p:txBody>
      </p:sp>
    </p:spTree>
    <p:extLst>
      <p:ext uri="{BB962C8B-B14F-4D97-AF65-F5344CB8AC3E}">
        <p14:creationId xmlns:p14="http://schemas.microsoft.com/office/powerpoint/2010/main" val="2098342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EDC86-2450-1823-277A-84D3BBD56066}"/>
              </a:ext>
            </a:extLst>
          </p:cNvPr>
          <p:cNvSpPr>
            <a:spLocks noGrp="1"/>
          </p:cNvSpPr>
          <p:nvPr>
            <p:ph type="title"/>
          </p:nvPr>
        </p:nvSpPr>
        <p:spPr/>
        <p:txBody>
          <a:bodyPr/>
          <a:lstStyle/>
          <a:p>
            <a:r>
              <a:rPr lang="en-US"/>
              <a:t>Click to edit Master title style</a:t>
            </a:r>
            <a:endParaRPr lang="ru-RU"/>
          </a:p>
        </p:txBody>
      </p:sp>
      <p:sp>
        <p:nvSpPr>
          <p:cNvPr id="3" name="Date Placeholder 2">
            <a:extLst>
              <a:ext uri="{FF2B5EF4-FFF2-40B4-BE49-F238E27FC236}">
                <a16:creationId xmlns:a16="http://schemas.microsoft.com/office/drawing/2014/main" id="{BA5BA4FC-D80E-8418-3374-BA7339FC8C25}"/>
              </a:ext>
            </a:extLst>
          </p:cNvPr>
          <p:cNvSpPr>
            <a:spLocks noGrp="1"/>
          </p:cNvSpPr>
          <p:nvPr>
            <p:ph type="dt" sz="half" idx="10"/>
          </p:nvPr>
        </p:nvSpPr>
        <p:spPr/>
        <p:txBody>
          <a:bodyPr/>
          <a:lstStyle/>
          <a:p>
            <a:fld id="{5CD892A1-3117-4DC2-8043-309C847A4E2B}" type="datetimeFigureOut">
              <a:rPr lang="ru-RU" smtClean="0"/>
              <a:t>22.10.2022</a:t>
            </a:fld>
            <a:endParaRPr lang="ru-RU"/>
          </a:p>
        </p:txBody>
      </p:sp>
      <p:sp>
        <p:nvSpPr>
          <p:cNvPr id="4" name="Footer Placeholder 3">
            <a:extLst>
              <a:ext uri="{FF2B5EF4-FFF2-40B4-BE49-F238E27FC236}">
                <a16:creationId xmlns:a16="http://schemas.microsoft.com/office/drawing/2014/main" id="{BF1C5DE8-1080-94F6-B842-059D05A6530F}"/>
              </a:ext>
            </a:extLst>
          </p:cNvPr>
          <p:cNvSpPr>
            <a:spLocks noGrp="1"/>
          </p:cNvSpPr>
          <p:nvPr>
            <p:ph type="ftr" sz="quarter" idx="11"/>
          </p:nvPr>
        </p:nvSpPr>
        <p:spPr/>
        <p:txBody>
          <a:bodyPr/>
          <a:lstStyle/>
          <a:p>
            <a:endParaRPr lang="ru-RU"/>
          </a:p>
        </p:txBody>
      </p:sp>
      <p:sp>
        <p:nvSpPr>
          <p:cNvPr id="5" name="Slide Number Placeholder 4">
            <a:extLst>
              <a:ext uri="{FF2B5EF4-FFF2-40B4-BE49-F238E27FC236}">
                <a16:creationId xmlns:a16="http://schemas.microsoft.com/office/drawing/2014/main" id="{9D45EB98-6BE0-4F99-A30F-9E711E3772FB}"/>
              </a:ext>
            </a:extLst>
          </p:cNvPr>
          <p:cNvSpPr>
            <a:spLocks noGrp="1"/>
          </p:cNvSpPr>
          <p:nvPr>
            <p:ph type="sldNum" sz="quarter" idx="12"/>
          </p:nvPr>
        </p:nvSpPr>
        <p:spPr/>
        <p:txBody>
          <a:bodyPr/>
          <a:lstStyle/>
          <a:p>
            <a:fld id="{944EBEA3-769E-4128-A1A8-9CC8B4674A3E}" type="slidenum">
              <a:rPr lang="ru-RU" smtClean="0"/>
              <a:t>‹#›</a:t>
            </a:fld>
            <a:endParaRPr lang="ru-RU"/>
          </a:p>
        </p:txBody>
      </p:sp>
    </p:spTree>
    <p:extLst>
      <p:ext uri="{BB962C8B-B14F-4D97-AF65-F5344CB8AC3E}">
        <p14:creationId xmlns:p14="http://schemas.microsoft.com/office/powerpoint/2010/main" val="288927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C335C42-BFF6-6181-B566-0A5943776F57}"/>
              </a:ext>
            </a:extLst>
          </p:cNvPr>
          <p:cNvSpPr>
            <a:spLocks noGrp="1"/>
          </p:cNvSpPr>
          <p:nvPr>
            <p:ph type="dt" sz="half" idx="10"/>
          </p:nvPr>
        </p:nvSpPr>
        <p:spPr/>
        <p:txBody>
          <a:bodyPr/>
          <a:lstStyle/>
          <a:p>
            <a:fld id="{5CD892A1-3117-4DC2-8043-309C847A4E2B}" type="datetimeFigureOut">
              <a:rPr lang="ru-RU" smtClean="0"/>
              <a:t>22.10.2022</a:t>
            </a:fld>
            <a:endParaRPr lang="ru-RU"/>
          </a:p>
        </p:txBody>
      </p:sp>
      <p:sp>
        <p:nvSpPr>
          <p:cNvPr id="3" name="Footer Placeholder 2">
            <a:extLst>
              <a:ext uri="{FF2B5EF4-FFF2-40B4-BE49-F238E27FC236}">
                <a16:creationId xmlns:a16="http://schemas.microsoft.com/office/drawing/2014/main" id="{5A5F842C-828F-CB67-C12E-50B58BA4204E}"/>
              </a:ext>
            </a:extLst>
          </p:cNvPr>
          <p:cNvSpPr>
            <a:spLocks noGrp="1"/>
          </p:cNvSpPr>
          <p:nvPr>
            <p:ph type="ftr" sz="quarter" idx="11"/>
          </p:nvPr>
        </p:nvSpPr>
        <p:spPr/>
        <p:txBody>
          <a:bodyPr/>
          <a:lstStyle/>
          <a:p>
            <a:endParaRPr lang="ru-RU"/>
          </a:p>
        </p:txBody>
      </p:sp>
      <p:sp>
        <p:nvSpPr>
          <p:cNvPr id="4" name="Slide Number Placeholder 3">
            <a:extLst>
              <a:ext uri="{FF2B5EF4-FFF2-40B4-BE49-F238E27FC236}">
                <a16:creationId xmlns:a16="http://schemas.microsoft.com/office/drawing/2014/main" id="{ADAB5328-7785-1274-1736-4F4203D5D2AA}"/>
              </a:ext>
            </a:extLst>
          </p:cNvPr>
          <p:cNvSpPr>
            <a:spLocks noGrp="1"/>
          </p:cNvSpPr>
          <p:nvPr>
            <p:ph type="sldNum" sz="quarter" idx="12"/>
          </p:nvPr>
        </p:nvSpPr>
        <p:spPr/>
        <p:txBody>
          <a:bodyPr/>
          <a:lstStyle/>
          <a:p>
            <a:fld id="{944EBEA3-769E-4128-A1A8-9CC8B4674A3E}" type="slidenum">
              <a:rPr lang="ru-RU" smtClean="0"/>
              <a:t>‹#›</a:t>
            </a:fld>
            <a:endParaRPr lang="ru-RU"/>
          </a:p>
        </p:txBody>
      </p:sp>
    </p:spTree>
    <p:extLst>
      <p:ext uri="{BB962C8B-B14F-4D97-AF65-F5344CB8AC3E}">
        <p14:creationId xmlns:p14="http://schemas.microsoft.com/office/powerpoint/2010/main" val="2186835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A65E2-77F7-BB62-0E23-F6D244ADFB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Content Placeholder 2">
            <a:extLst>
              <a:ext uri="{FF2B5EF4-FFF2-40B4-BE49-F238E27FC236}">
                <a16:creationId xmlns:a16="http://schemas.microsoft.com/office/drawing/2014/main" id="{15793879-6B4C-A7D4-803F-1E4AFB462C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a:extLst>
              <a:ext uri="{FF2B5EF4-FFF2-40B4-BE49-F238E27FC236}">
                <a16:creationId xmlns:a16="http://schemas.microsoft.com/office/drawing/2014/main" id="{5F8686D2-2547-DF20-4B06-749B0A4C1B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B875A4-9DDB-6CB3-2EAF-16CB7A9B9F3F}"/>
              </a:ext>
            </a:extLst>
          </p:cNvPr>
          <p:cNvSpPr>
            <a:spLocks noGrp="1"/>
          </p:cNvSpPr>
          <p:nvPr>
            <p:ph type="dt" sz="half" idx="10"/>
          </p:nvPr>
        </p:nvSpPr>
        <p:spPr/>
        <p:txBody>
          <a:bodyPr/>
          <a:lstStyle/>
          <a:p>
            <a:fld id="{5CD892A1-3117-4DC2-8043-309C847A4E2B}" type="datetimeFigureOut">
              <a:rPr lang="ru-RU" smtClean="0"/>
              <a:t>22.10.2022</a:t>
            </a:fld>
            <a:endParaRPr lang="ru-RU"/>
          </a:p>
        </p:txBody>
      </p:sp>
      <p:sp>
        <p:nvSpPr>
          <p:cNvPr id="6" name="Footer Placeholder 5">
            <a:extLst>
              <a:ext uri="{FF2B5EF4-FFF2-40B4-BE49-F238E27FC236}">
                <a16:creationId xmlns:a16="http://schemas.microsoft.com/office/drawing/2014/main" id="{016FF660-6255-0E2E-7D3B-45FAD3FBE53F}"/>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id="{D4C3008E-535E-C79F-E19C-9F41877AA7A3}"/>
              </a:ext>
            </a:extLst>
          </p:cNvPr>
          <p:cNvSpPr>
            <a:spLocks noGrp="1"/>
          </p:cNvSpPr>
          <p:nvPr>
            <p:ph type="sldNum" sz="quarter" idx="12"/>
          </p:nvPr>
        </p:nvSpPr>
        <p:spPr/>
        <p:txBody>
          <a:bodyPr/>
          <a:lstStyle/>
          <a:p>
            <a:fld id="{944EBEA3-769E-4128-A1A8-9CC8B4674A3E}" type="slidenum">
              <a:rPr lang="ru-RU" smtClean="0"/>
              <a:t>‹#›</a:t>
            </a:fld>
            <a:endParaRPr lang="ru-RU"/>
          </a:p>
        </p:txBody>
      </p:sp>
    </p:spTree>
    <p:extLst>
      <p:ext uri="{BB962C8B-B14F-4D97-AF65-F5344CB8AC3E}">
        <p14:creationId xmlns:p14="http://schemas.microsoft.com/office/powerpoint/2010/main" val="234090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AC692-6E48-185C-60EF-975EB0CEF0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ru-RU"/>
          </a:p>
        </p:txBody>
      </p:sp>
      <p:sp>
        <p:nvSpPr>
          <p:cNvPr id="3" name="Picture Placeholder 2">
            <a:extLst>
              <a:ext uri="{FF2B5EF4-FFF2-40B4-BE49-F238E27FC236}">
                <a16:creationId xmlns:a16="http://schemas.microsoft.com/office/drawing/2014/main" id="{7C289C81-9132-CEEF-94C5-0F9CEAB884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Text Placeholder 3">
            <a:extLst>
              <a:ext uri="{FF2B5EF4-FFF2-40B4-BE49-F238E27FC236}">
                <a16:creationId xmlns:a16="http://schemas.microsoft.com/office/drawing/2014/main" id="{364AFC2A-E1A2-F961-8BF7-E9F7D0D6E7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15E775-74A4-A0F9-FB9A-3832C42850E2}"/>
              </a:ext>
            </a:extLst>
          </p:cNvPr>
          <p:cNvSpPr>
            <a:spLocks noGrp="1"/>
          </p:cNvSpPr>
          <p:nvPr>
            <p:ph type="dt" sz="half" idx="10"/>
          </p:nvPr>
        </p:nvSpPr>
        <p:spPr/>
        <p:txBody>
          <a:bodyPr/>
          <a:lstStyle/>
          <a:p>
            <a:fld id="{5CD892A1-3117-4DC2-8043-309C847A4E2B}" type="datetimeFigureOut">
              <a:rPr lang="ru-RU" smtClean="0"/>
              <a:t>22.10.2022</a:t>
            </a:fld>
            <a:endParaRPr lang="ru-RU"/>
          </a:p>
        </p:txBody>
      </p:sp>
      <p:sp>
        <p:nvSpPr>
          <p:cNvPr id="6" name="Footer Placeholder 5">
            <a:extLst>
              <a:ext uri="{FF2B5EF4-FFF2-40B4-BE49-F238E27FC236}">
                <a16:creationId xmlns:a16="http://schemas.microsoft.com/office/drawing/2014/main" id="{4AF3437E-3912-6B0D-4188-50512684D9C9}"/>
              </a:ext>
            </a:extLst>
          </p:cNvPr>
          <p:cNvSpPr>
            <a:spLocks noGrp="1"/>
          </p:cNvSpPr>
          <p:nvPr>
            <p:ph type="ftr" sz="quarter" idx="11"/>
          </p:nvPr>
        </p:nvSpPr>
        <p:spPr/>
        <p:txBody>
          <a:bodyPr/>
          <a:lstStyle/>
          <a:p>
            <a:endParaRPr lang="ru-RU"/>
          </a:p>
        </p:txBody>
      </p:sp>
      <p:sp>
        <p:nvSpPr>
          <p:cNvPr id="7" name="Slide Number Placeholder 6">
            <a:extLst>
              <a:ext uri="{FF2B5EF4-FFF2-40B4-BE49-F238E27FC236}">
                <a16:creationId xmlns:a16="http://schemas.microsoft.com/office/drawing/2014/main" id="{62B358DA-12E6-F11A-78BE-B5AC687B300C}"/>
              </a:ext>
            </a:extLst>
          </p:cNvPr>
          <p:cNvSpPr>
            <a:spLocks noGrp="1"/>
          </p:cNvSpPr>
          <p:nvPr>
            <p:ph type="sldNum" sz="quarter" idx="12"/>
          </p:nvPr>
        </p:nvSpPr>
        <p:spPr/>
        <p:txBody>
          <a:bodyPr/>
          <a:lstStyle/>
          <a:p>
            <a:fld id="{944EBEA3-769E-4128-A1A8-9CC8B4674A3E}" type="slidenum">
              <a:rPr lang="ru-RU" smtClean="0"/>
              <a:t>‹#›</a:t>
            </a:fld>
            <a:endParaRPr lang="ru-RU"/>
          </a:p>
        </p:txBody>
      </p:sp>
    </p:spTree>
    <p:extLst>
      <p:ext uri="{BB962C8B-B14F-4D97-AF65-F5344CB8AC3E}">
        <p14:creationId xmlns:p14="http://schemas.microsoft.com/office/powerpoint/2010/main" val="2399777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F7D04C-EA09-7D66-1E10-CDFAEDE177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ru-RU"/>
          </a:p>
        </p:txBody>
      </p:sp>
      <p:sp>
        <p:nvSpPr>
          <p:cNvPr id="3" name="Text Placeholder 2">
            <a:extLst>
              <a:ext uri="{FF2B5EF4-FFF2-40B4-BE49-F238E27FC236}">
                <a16:creationId xmlns:a16="http://schemas.microsoft.com/office/drawing/2014/main" id="{D385EA2F-ED27-32F9-F196-4CA966C0DF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Date Placeholder 3">
            <a:extLst>
              <a:ext uri="{FF2B5EF4-FFF2-40B4-BE49-F238E27FC236}">
                <a16:creationId xmlns:a16="http://schemas.microsoft.com/office/drawing/2014/main" id="{FE452F90-FF3A-424C-85FB-DF1FA7CF5E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D892A1-3117-4DC2-8043-309C847A4E2B}" type="datetimeFigureOut">
              <a:rPr lang="ru-RU" smtClean="0"/>
              <a:t>22.10.2022</a:t>
            </a:fld>
            <a:endParaRPr lang="ru-RU"/>
          </a:p>
        </p:txBody>
      </p:sp>
      <p:sp>
        <p:nvSpPr>
          <p:cNvPr id="5" name="Footer Placeholder 4">
            <a:extLst>
              <a:ext uri="{FF2B5EF4-FFF2-40B4-BE49-F238E27FC236}">
                <a16:creationId xmlns:a16="http://schemas.microsoft.com/office/drawing/2014/main" id="{D488156B-65A1-9B56-6634-61FD40DEC4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a:extLst>
              <a:ext uri="{FF2B5EF4-FFF2-40B4-BE49-F238E27FC236}">
                <a16:creationId xmlns:a16="http://schemas.microsoft.com/office/drawing/2014/main" id="{6194767B-691C-40B1-6B0D-C9866E8A14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4EBEA3-769E-4128-A1A8-9CC8B4674A3E}" type="slidenum">
              <a:rPr lang="ru-RU" smtClean="0"/>
              <a:t>‹#›</a:t>
            </a:fld>
            <a:endParaRPr lang="ru-RU"/>
          </a:p>
        </p:txBody>
      </p:sp>
    </p:spTree>
    <p:extLst>
      <p:ext uri="{BB962C8B-B14F-4D97-AF65-F5344CB8AC3E}">
        <p14:creationId xmlns:p14="http://schemas.microsoft.com/office/powerpoint/2010/main" val="3572681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A8C03-F0EA-0526-3C8B-4E763EF2B420}"/>
              </a:ext>
            </a:extLst>
          </p:cNvPr>
          <p:cNvSpPr>
            <a:spLocks noGrp="1"/>
          </p:cNvSpPr>
          <p:nvPr>
            <p:ph type="ctrTitle"/>
          </p:nvPr>
        </p:nvSpPr>
        <p:spPr>
          <a:xfrm>
            <a:off x="1524000" y="373224"/>
            <a:ext cx="9144000" cy="2472613"/>
          </a:xfrm>
        </p:spPr>
        <p:txBody>
          <a:bodyPr>
            <a:normAutofit/>
          </a:bodyPr>
          <a:lstStyle/>
          <a:p>
            <a:r>
              <a:rPr lang="ru-RU" sz="4400" b="1" dirty="0">
                <a:solidFill>
                  <a:schemeClr val="accent5">
                    <a:lumMod val="75000"/>
                  </a:schemeClr>
                </a:solidFill>
                <a:latin typeface="Times New Roman" panose="02020603050405020304" pitchFamily="18" charset="0"/>
                <a:cs typeface="Times New Roman" panose="02020603050405020304" pitchFamily="18" charset="0"/>
              </a:rPr>
              <a:t>Сабақ үдерісінде математикалық сауаттылық тапсырмаларын шығару </a:t>
            </a:r>
          </a:p>
        </p:txBody>
      </p:sp>
      <p:sp>
        <p:nvSpPr>
          <p:cNvPr id="3" name="Subtitle 2">
            <a:extLst>
              <a:ext uri="{FF2B5EF4-FFF2-40B4-BE49-F238E27FC236}">
                <a16:creationId xmlns:a16="http://schemas.microsoft.com/office/drawing/2014/main" id="{8BF2EDB8-8B71-3FEE-F5C3-68BFB1E35EBE}"/>
              </a:ext>
            </a:extLst>
          </p:cNvPr>
          <p:cNvSpPr>
            <a:spLocks noGrp="1"/>
          </p:cNvSpPr>
          <p:nvPr>
            <p:ph type="subTitle" idx="1"/>
          </p:nvPr>
        </p:nvSpPr>
        <p:spPr>
          <a:xfrm>
            <a:off x="1524000" y="3060441"/>
            <a:ext cx="9144000" cy="2789853"/>
          </a:xfrm>
        </p:spPr>
        <p:txBody>
          <a:bodyPr>
            <a:noAutofit/>
          </a:bodyPr>
          <a:lstStyle/>
          <a:p>
            <a:r>
              <a:rPr lang="kk-KZ" sz="3200" dirty="0">
                <a:solidFill>
                  <a:srgbClr val="FF0000"/>
                </a:solidFill>
              </a:rPr>
              <a:t>«№23 ЖББМ»КММ</a:t>
            </a:r>
          </a:p>
          <a:p>
            <a:r>
              <a:rPr lang="kk-KZ" sz="3200" dirty="0">
                <a:solidFill>
                  <a:srgbClr val="FF0000"/>
                </a:solidFill>
              </a:rPr>
              <a:t>Қарағанды қаласы</a:t>
            </a:r>
          </a:p>
          <a:p>
            <a:r>
              <a:rPr lang="kk-KZ" sz="3200" dirty="0">
                <a:solidFill>
                  <a:srgbClr val="FF0000"/>
                </a:solidFill>
              </a:rPr>
              <a:t>Математика пәнінің мұғалімі</a:t>
            </a:r>
          </a:p>
          <a:p>
            <a:r>
              <a:rPr lang="kk-KZ" sz="3200" dirty="0">
                <a:solidFill>
                  <a:srgbClr val="FF0000"/>
                </a:solidFill>
              </a:rPr>
              <a:t>Мамыхова Гульмира Есентаевна</a:t>
            </a:r>
            <a:endParaRPr lang="ru-RU" sz="3200" dirty="0">
              <a:solidFill>
                <a:srgbClr val="FF0000"/>
              </a:solidFill>
            </a:endParaRPr>
          </a:p>
        </p:txBody>
      </p:sp>
    </p:spTree>
    <p:extLst>
      <p:ext uri="{BB962C8B-B14F-4D97-AF65-F5344CB8AC3E}">
        <p14:creationId xmlns:p14="http://schemas.microsoft.com/office/powerpoint/2010/main" val="1971163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27CEA-7A92-6EF7-5683-7DD198BE88EB}"/>
              </a:ext>
            </a:extLst>
          </p:cNvPr>
          <p:cNvSpPr>
            <a:spLocks noGrp="1"/>
          </p:cNvSpPr>
          <p:nvPr>
            <p:ph type="title"/>
          </p:nvPr>
        </p:nvSpPr>
        <p:spPr/>
        <p:txBody>
          <a:bodyPr>
            <a:normAutofit/>
          </a:bodyPr>
          <a:lstStyle/>
          <a:p>
            <a:pPr algn="ctr"/>
            <a:r>
              <a:rPr lang="ru-RU" sz="2800" b="1" dirty="0">
                <a:solidFill>
                  <a:srgbClr val="FF0000"/>
                </a:solidFill>
                <a:latin typeface="Times New Roman" panose="02020603050405020304" pitchFamily="18" charset="0"/>
                <a:cs typeface="Times New Roman" panose="02020603050405020304" pitchFamily="18" charset="0"/>
              </a:rPr>
              <a:t>Газет немесе журнал, кітап беттер</a:t>
            </a:r>
            <a:r>
              <a:rPr lang="kk-KZ" sz="2800" b="1" dirty="0">
                <a:solidFill>
                  <a:srgbClr val="FF0000"/>
                </a:solidFill>
                <a:latin typeface="Times New Roman" panose="02020603050405020304" pitchFamily="18" charset="0"/>
                <a:cs typeface="Times New Roman" panose="02020603050405020304" pitchFamily="18" charset="0"/>
              </a:rPr>
              <a:t>і</a:t>
            </a:r>
            <a:r>
              <a:rPr lang="ru-RU" sz="2800" b="1" dirty="0">
                <a:solidFill>
                  <a:srgbClr val="FF0000"/>
                </a:solidFill>
                <a:latin typeface="Times New Roman" panose="02020603050405020304" pitchFamily="18" charset="0"/>
                <a:cs typeface="Times New Roman" panose="02020603050405020304" pitchFamily="18" charset="0"/>
              </a:rPr>
              <a:t>не байланысты есептер</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C35D596-77FE-F2C2-475D-C25A5C4B2423}"/>
                  </a:ext>
                </a:extLst>
              </p:cNvPr>
              <p:cNvSpPr>
                <a:spLocks noGrp="1"/>
              </p:cNvSpPr>
              <p:nvPr>
                <p:ph idx="1"/>
              </p:nvPr>
            </p:nvSpPr>
            <p:spPr>
              <a:xfrm>
                <a:off x="619125" y="1690688"/>
                <a:ext cx="10515600" cy="4351338"/>
              </a:xfrm>
            </p:spPr>
            <p:txBody>
              <a:bodyPr>
                <a:normAutofit fontScale="25000" lnSpcReduction="20000"/>
              </a:bodyPr>
              <a:lstStyle/>
              <a:p>
                <a:pPr marL="0" indent="0">
                  <a:buNone/>
                </a:pPr>
                <a:endParaRPr lang="kk-KZ" sz="11200" dirty="0">
                  <a:latin typeface="Times New Roman" panose="02020603050405020304" pitchFamily="18" charset="0"/>
                  <a:cs typeface="Times New Roman" panose="02020603050405020304" pitchFamily="18" charset="0"/>
                </a:endParaRPr>
              </a:p>
              <a:p>
                <a:pPr lvl="1"/>
                <a:r>
                  <a:rPr lang="kk-KZ" sz="10800" dirty="0">
                    <a:latin typeface="Times New Roman" panose="02020603050405020304" pitchFamily="18" charset="0"/>
                    <a:cs typeface="Times New Roman" panose="02020603050405020304" pitchFamily="18" charset="0"/>
                  </a:rPr>
                  <a:t>Егер газет немесе журнал </a:t>
                </a:r>
                <a:r>
                  <a:rPr lang="en-US" sz="10800" dirty="0">
                    <a:latin typeface="Times New Roman" panose="02020603050405020304" pitchFamily="18" charset="0"/>
                    <a:cs typeface="Times New Roman" panose="02020603050405020304" pitchFamily="18" charset="0"/>
                  </a:rPr>
                  <a:t>n </a:t>
                </a:r>
                <a:r>
                  <a:rPr lang="kk-KZ" sz="10800" dirty="0">
                    <a:latin typeface="Times New Roman" panose="02020603050405020304" pitchFamily="18" charset="0"/>
                    <a:cs typeface="Times New Roman" panose="02020603050405020304" pitchFamily="18" charset="0"/>
                  </a:rPr>
                  <a:t>беттен тұрса, онда кез келген </a:t>
                </a:r>
              </a:p>
              <a:p>
                <a:pPr marL="457200" lvl="1" indent="0">
                  <a:buNone/>
                </a:pPr>
                <a:r>
                  <a:rPr lang="kk-KZ" sz="10800" dirty="0">
                    <a:latin typeface="Times New Roman" panose="02020603050405020304" pitchFamily="18" charset="0"/>
                    <a:cs typeface="Times New Roman" panose="02020603050405020304" pitchFamily="18" charset="0"/>
                  </a:rPr>
                  <a:t>қос бетінің қосындысы </a:t>
                </a:r>
                <a:r>
                  <a:rPr lang="en-US" sz="10800" dirty="0">
                    <a:latin typeface="Times New Roman" panose="02020603050405020304" pitchFamily="18" charset="0"/>
                    <a:cs typeface="Times New Roman" panose="02020603050405020304" pitchFamily="18" charset="0"/>
                  </a:rPr>
                  <a:t>n+1 </a:t>
                </a:r>
                <a:r>
                  <a:rPr lang="kk-KZ" sz="10800" dirty="0">
                    <a:latin typeface="Times New Roman" panose="02020603050405020304" pitchFamily="18" charset="0"/>
                    <a:cs typeface="Times New Roman" panose="02020603050405020304" pitchFamily="18" charset="0"/>
                  </a:rPr>
                  <a:t>болады.</a:t>
                </a:r>
              </a:p>
              <a:p>
                <a:pPr lvl="1"/>
                <a:endParaRPr lang="kk-KZ" sz="10800" dirty="0">
                  <a:latin typeface="Times New Roman" panose="02020603050405020304" pitchFamily="18" charset="0"/>
                  <a:cs typeface="Times New Roman" panose="02020603050405020304" pitchFamily="18" charset="0"/>
                </a:endParaRPr>
              </a:p>
              <a:p>
                <a:pPr lvl="1"/>
                <a:r>
                  <a:rPr lang="kk-KZ" sz="10800" dirty="0">
                    <a:latin typeface="Times New Roman" panose="02020603050405020304" pitchFamily="18" charset="0"/>
                    <a:cs typeface="Times New Roman" panose="02020603050405020304" pitchFamily="18" charset="0"/>
                  </a:rPr>
                  <a:t>Формула: Кітап беті</a:t>
                </a:r>
                <a14:m>
                  <m:oMath xmlns:m="http://schemas.openxmlformats.org/officeDocument/2006/math">
                    <m:r>
                      <a:rPr lang="kk-KZ" sz="10800" i="1" smtClean="0">
                        <a:latin typeface="Cambria Math" panose="02040503050406030204" pitchFamily="18" charset="0"/>
                        <a:ea typeface="Cambria Math" panose="02040503050406030204" pitchFamily="18" charset="0"/>
                      </a:rPr>
                      <m:t>=</m:t>
                    </m:r>
                    <m:f>
                      <m:fPr>
                        <m:ctrlPr>
                          <a:rPr lang="kk-KZ" sz="10800" i="1" smtClean="0">
                            <a:latin typeface="Cambria Math" panose="02040503050406030204" pitchFamily="18" charset="0"/>
                            <a:ea typeface="Cambria Math" panose="02040503050406030204" pitchFamily="18" charset="0"/>
                          </a:rPr>
                        </m:ctrlPr>
                      </m:fPr>
                      <m:num>
                        <m:r>
                          <a:rPr lang="kk-KZ" sz="10800" b="0" i="1" smtClean="0">
                            <a:latin typeface="Cambria Math" panose="02040503050406030204" pitchFamily="18" charset="0"/>
                            <a:ea typeface="Cambria Math" panose="02040503050406030204" pitchFamily="18" charset="0"/>
                          </a:rPr>
                          <m:t>п−189</m:t>
                        </m:r>
                      </m:num>
                      <m:den>
                        <m:r>
                          <a:rPr lang="kk-KZ" sz="10800" b="0" i="1" smtClean="0">
                            <a:latin typeface="Cambria Math" panose="02040503050406030204" pitchFamily="18" charset="0"/>
                            <a:ea typeface="Cambria Math" panose="02040503050406030204" pitchFamily="18" charset="0"/>
                          </a:rPr>
                          <m:t>3</m:t>
                        </m:r>
                      </m:den>
                    </m:f>
                    <m:r>
                      <a:rPr lang="kk-KZ" sz="10800" b="0" i="1" smtClean="0">
                        <a:latin typeface="Cambria Math" panose="02040503050406030204" pitchFamily="18" charset="0"/>
                        <a:ea typeface="Cambria Math" panose="02040503050406030204" pitchFamily="18" charset="0"/>
                      </a:rPr>
                      <m:t>+99</m:t>
                    </m:r>
                    <m:r>
                      <a:rPr lang="ru-RU" sz="10800" b="0" i="1" smtClean="0">
                        <a:latin typeface="Cambria Math" panose="02040503050406030204" pitchFamily="18" charset="0"/>
                        <a:ea typeface="Cambria Math" panose="02040503050406030204" pitchFamily="18" charset="0"/>
                      </a:rPr>
                      <m:t>     </m:t>
                    </m:r>
                    <m:r>
                      <a:rPr lang="kk-KZ" sz="10800" b="0" i="1" smtClean="0">
                        <a:latin typeface="Cambria Math" panose="02040503050406030204" pitchFamily="18" charset="0"/>
                        <a:ea typeface="Cambria Math" panose="02040503050406030204" pitchFamily="18" charset="0"/>
                      </a:rPr>
                      <m:t>(1−беттен)</m:t>
                    </m:r>
                  </m:oMath>
                </a14:m>
                <a:endParaRPr lang="kk-KZ" sz="10800" dirty="0">
                  <a:latin typeface="Times New Roman" panose="02020603050405020304" pitchFamily="18" charset="0"/>
                  <a:cs typeface="Times New Roman" panose="02020603050405020304" pitchFamily="18" charset="0"/>
                </a:endParaRPr>
              </a:p>
              <a:p>
                <a:pPr marL="0" indent="0">
                  <a:buNone/>
                </a:pPr>
                <a:r>
                  <a:rPr lang="kk-KZ" sz="11200" dirty="0">
                    <a:latin typeface="Times New Roman" panose="02020603050405020304" pitchFamily="18" charset="0"/>
                    <a:cs typeface="Times New Roman" panose="02020603050405020304" pitchFamily="18" charset="0"/>
                  </a:rPr>
                  <a:t>                         Кітап беті</a:t>
                </a:r>
                <a14:m>
                  <m:oMath xmlns:m="http://schemas.openxmlformats.org/officeDocument/2006/math">
                    <m:r>
                      <a:rPr lang="kk-KZ" sz="11200" i="1" smtClean="0">
                        <a:latin typeface="Cambria Math" panose="02040503050406030204" pitchFamily="18" charset="0"/>
                        <a:ea typeface="Cambria Math" panose="02040503050406030204" pitchFamily="18" charset="0"/>
                      </a:rPr>
                      <m:t>=</m:t>
                    </m:r>
                    <m:f>
                      <m:fPr>
                        <m:ctrlPr>
                          <a:rPr lang="kk-KZ" sz="11200" i="1" smtClean="0">
                            <a:latin typeface="Cambria Math" panose="02040503050406030204" pitchFamily="18" charset="0"/>
                            <a:ea typeface="Cambria Math" panose="02040503050406030204" pitchFamily="18" charset="0"/>
                          </a:rPr>
                        </m:ctrlPr>
                      </m:fPr>
                      <m:num>
                        <m:r>
                          <a:rPr lang="kk-KZ" sz="11200" b="0" i="1" smtClean="0">
                            <a:latin typeface="Cambria Math" panose="02040503050406030204" pitchFamily="18" charset="0"/>
                            <a:ea typeface="Cambria Math" panose="02040503050406030204" pitchFamily="18" charset="0"/>
                          </a:rPr>
                          <m:t>п−18</m:t>
                        </m:r>
                        <m:r>
                          <a:rPr lang="ru-RU" sz="11200" b="0" i="1" smtClean="0">
                            <a:latin typeface="Cambria Math" panose="02040503050406030204" pitchFamily="18" charset="0"/>
                            <a:ea typeface="Cambria Math" panose="02040503050406030204" pitchFamily="18" charset="0"/>
                          </a:rPr>
                          <m:t>7</m:t>
                        </m:r>
                      </m:num>
                      <m:den>
                        <m:r>
                          <a:rPr lang="kk-KZ" sz="11200" b="0" i="1" smtClean="0">
                            <a:latin typeface="Cambria Math" panose="02040503050406030204" pitchFamily="18" charset="0"/>
                            <a:ea typeface="Cambria Math" panose="02040503050406030204" pitchFamily="18" charset="0"/>
                          </a:rPr>
                          <m:t>3</m:t>
                        </m:r>
                      </m:den>
                    </m:f>
                    <m:r>
                      <a:rPr lang="kk-KZ" sz="11200" b="0" i="1" smtClean="0">
                        <a:latin typeface="Cambria Math" panose="02040503050406030204" pitchFamily="18" charset="0"/>
                        <a:ea typeface="Cambria Math" panose="02040503050406030204" pitchFamily="18" charset="0"/>
                      </a:rPr>
                      <m:t>+99</m:t>
                    </m:r>
                  </m:oMath>
                </a14:m>
                <a:r>
                  <a:rPr lang="kk-KZ" sz="11200" dirty="0">
                    <a:latin typeface="Times New Roman" panose="02020603050405020304" pitchFamily="18" charset="0"/>
                    <a:cs typeface="Times New Roman" panose="02020603050405020304" pitchFamily="18" charset="0"/>
                  </a:rPr>
                  <a:t>     (3-беттен)                                        </a:t>
                </a:r>
              </a:p>
              <a:p>
                <a:pPr marL="0" indent="0">
                  <a:buNone/>
                </a:pPr>
                <a:r>
                  <a:rPr lang="kk-KZ" sz="14400" dirty="0">
                    <a:latin typeface="Times New Roman" panose="02020603050405020304" pitchFamily="18" charset="0"/>
                    <a:cs typeface="Times New Roman" panose="02020603050405020304" pitchFamily="18" charset="0"/>
                  </a:rPr>
                  <a:t>        </a:t>
                </a:r>
              </a:p>
              <a:p>
                <a:pPr marL="0" indent="0">
                  <a:buNone/>
                </a:pPr>
                <a:endParaRPr lang="kk-KZ" dirty="0"/>
              </a:p>
              <a:p>
                <a:pPr marL="0" indent="0">
                  <a:buNone/>
                </a:pPr>
                <a:r>
                  <a:rPr lang="kk-KZ" dirty="0"/>
                  <a:t>  </a:t>
                </a:r>
                <a:endParaRPr lang="ru-RU" dirty="0"/>
              </a:p>
            </p:txBody>
          </p:sp>
        </mc:Choice>
        <mc:Fallback xmlns="">
          <p:sp>
            <p:nvSpPr>
              <p:cNvPr id="3" name="Content Placeholder 2">
                <a:extLst>
                  <a:ext uri="{FF2B5EF4-FFF2-40B4-BE49-F238E27FC236}">
                    <a16:creationId xmlns:a16="http://schemas.microsoft.com/office/drawing/2014/main" id="{6C35D596-77FE-F2C2-475D-C25A5C4B2423}"/>
                  </a:ext>
                </a:extLst>
              </p:cNvPr>
              <p:cNvSpPr>
                <a:spLocks noGrp="1" noRot="1" noChangeAspect="1" noMove="1" noResize="1" noEditPoints="1" noAdjustHandles="1" noChangeArrowheads="1" noChangeShapeType="1" noTextEdit="1"/>
              </p:cNvSpPr>
              <p:nvPr>
                <p:ph idx="1"/>
              </p:nvPr>
            </p:nvSpPr>
            <p:spPr>
              <a:xfrm>
                <a:off x="619125" y="1690688"/>
                <a:ext cx="10515600" cy="4351338"/>
              </a:xfrm>
              <a:blipFill>
                <a:blip r:embed="rId2"/>
                <a:stretch>
                  <a:fillRect r="-9739"/>
                </a:stretch>
              </a:blipFill>
            </p:spPr>
            <p:txBody>
              <a:bodyPr/>
              <a:lstStyle/>
              <a:p>
                <a:r>
                  <a:rPr lang="ru-RU">
                    <a:noFill/>
                  </a:rPr>
                  <a:t> </a:t>
                </a:r>
              </a:p>
            </p:txBody>
          </p:sp>
        </mc:Fallback>
      </mc:AlternateContent>
    </p:spTree>
    <p:extLst>
      <p:ext uri="{BB962C8B-B14F-4D97-AF65-F5344CB8AC3E}">
        <p14:creationId xmlns:p14="http://schemas.microsoft.com/office/powerpoint/2010/main" val="3811128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C5D32A57-B020-0DC2-56A7-2353655104A6}"/>
                  </a:ext>
                </a:extLst>
              </p:cNvPr>
              <p:cNvSpPr>
                <a:spLocks noGrp="1"/>
              </p:cNvSpPr>
              <p:nvPr>
                <p:ph idx="1"/>
              </p:nvPr>
            </p:nvSpPr>
            <p:spPr>
              <a:xfrm>
                <a:off x="838200" y="382555"/>
                <a:ext cx="10515600" cy="5794408"/>
              </a:xfrm>
            </p:spPr>
            <p:txBody>
              <a:bodyPr>
                <a:normAutofit fontScale="70000" lnSpcReduction="20000"/>
              </a:bodyPr>
              <a:lstStyle/>
              <a:p>
                <a:pPr marL="0" indent="0">
                  <a:buNone/>
                </a:pPr>
                <a:r>
                  <a:rPr lang="kk-KZ" dirty="0"/>
                  <a:t>         </a:t>
                </a:r>
              </a:p>
              <a:p>
                <a:pPr marL="0" indent="0">
                  <a:buNone/>
                </a:pPr>
                <a:r>
                  <a:rPr lang="kk-KZ" dirty="0"/>
                  <a:t>       Кітаптың беттерін нөмірлеу үшін 430 цифр пайдаланылды. Егер кітап 3-беттен басталса, осы кітапта барлығы неше бет екенін анықтаңыз.</a:t>
                </a:r>
              </a:p>
              <a:p>
                <a:pPr marL="0" indent="0">
                  <a:buNone/>
                </a:pPr>
                <a:r>
                  <a:rPr lang="kk-KZ" dirty="0"/>
                  <a:t>        А) 195                      Формула: Кітап беті</a:t>
                </a:r>
                <a14:m>
                  <m:oMath xmlns:m="http://schemas.openxmlformats.org/officeDocument/2006/math">
                    <m:r>
                      <a:rPr lang="kk-KZ" i="1" smtClean="0">
                        <a:latin typeface="Cambria Math" panose="02040503050406030204" pitchFamily="18" charset="0"/>
                        <a:ea typeface="Cambria Math" panose="02040503050406030204" pitchFamily="18" charset="0"/>
                      </a:rPr>
                      <m:t>=</m:t>
                    </m:r>
                    <m:f>
                      <m:fPr>
                        <m:ctrlPr>
                          <a:rPr lang="kk-KZ" i="1" smtClean="0">
                            <a:latin typeface="Cambria Math" panose="02040503050406030204" pitchFamily="18" charset="0"/>
                            <a:ea typeface="Cambria Math" panose="02040503050406030204" pitchFamily="18" charset="0"/>
                          </a:rPr>
                        </m:ctrlPr>
                      </m:fPr>
                      <m:num>
                        <m:r>
                          <a:rPr lang="kk-KZ" b="0" i="1" smtClean="0">
                            <a:latin typeface="Cambria Math" panose="02040503050406030204" pitchFamily="18" charset="0"/>
                            <a:ea typeface="Cambria Math" panose="02040503050406030204" pitchFamily="18" charset="0"/>
                          </a:rPr>
                          <m:t>п−189</m:t>
                        </m:r>
                      </m:num>
                      <m:den>
                        <m:r>
                          <a:rPr lang="kk-KZ" b="0" i="1" smtClean="0">
                            <a:latin typeface="Cambria Math" panose="02040503050406030204" pitchFamily="18" charset="0"/>
                            <a:ea typeface="Cambria Math" panose="02040503050406030204" pitchFamily="18" charset="0"/>
                          </a:rPr>
                          <m:t>3</m:t>
                        </m:r>
                      </m:den>
                    </m:f>
                    <m:r>
                      <a:rPr lang="kk-KZ" b="0" i="1" smtClean="0">
                        <a:latin typeface="Cambria Math" panose="02040503050406030204" pitchFamily="18" charset="0"/>
                        <a:ea typeface="Cambria Math" panose="02040503050406030204" pitchFamily="18" charset="0"/>
                      </a:rPr>
                      <m:t>+99</m:t>
                    </m:r>
                    <m:r>
                      <a:rPr lang="ru-RU" b="0" i="1" smtClean="0">
                        <a:latin typeface="Cambria Math" panose="02040503050406030204" pitchFamily="18" charset="0"/>
                        <a:ea typeface="Cambria Math" panose="02040503050406030204" pitchFamily="18" charset="0"/>
                      </a:rPr>
                      <m:t>     </m:t>
                    </m:r>
                    <m:r>
                      <a:rPr lang="kk-KZ" b="0" i="1" smtClean="0">
                        <a:latin typeface="Cambria Math" panose="02040503050406030204" pitchFamily="18" charset="0"/>
                        <a:ea typeface="Cambria Math" panose="02040503050406030204" pitchFamily="18" charset="0"/>
                      </a:rPr>
                      <m:t>(1−беттен)</m:t>
                    </m:r>
                  </m:oMath>
                </a14:m>
                <a:endParaRPr lang="kk-KZ" dirty="0"/>
              </a:p>
              <a:p>
                <a:pPr marL="0" indent="0">
                  <a:buNone/>
                </a:pPr>
                <a:r>
                  <a:rPr lang="kk-KZ" dirty="0"/>
                  <a:t>        В) 202                                          Кітап беті</a:t>
                </a:r>
                <a14:m>
                  <m:oMath xmlns:m="http://schemas.openxmlformats.org/officeDocument/2006/math">
                    <m:r>
                      <a:rPr lang="kk-KZ" i="1" smtClean="0">
                        <a:latin typeface="Cambria Math" panose="02040503050406030204" pitchFamily="18" charset="0"/>
                        <a:ea typeface="Cambria Math" panose="02040503050406030204" pitchFamily="18" charset="0"/>
                      </a:rPr>
                      <m:t>=</m:t>
                    </m:r>
                    <m:f>
                      <m:fPr>
                        <m:ctrlPr>
                          <a:rPr lang="kk-KZ" i="1" smtClean="0">
                            <a:latin typeface="Cambria Math" panose="02040503050406030204" pitchFamily="18" charset="0"/>
                            <a:ea typeface="Cambria Math" panose="02040503050406030204" pitchFamily="18" charset="0"/>
                          </a:rPr>
                        </m:ctrlPr>
                      </m:fPr>
                      <m:num>
                        <m:r>
                          <a:rPr lang="kk-KZ" b="0" i="1" smtClean="0">
                            <a:latin typeface="Cambria Math" panose="02040503050406030204" pitchFamily="18" charset="0"/>
                            <a:ea typeface="Cambria Math" panose="02040503050406030204" pitchFamily="18" charset="0"/>
                          </a:rPr>
                          <m:t>п−18</m:t>
                        </m:r>
                        <m:r>
                          <a:rPr lang="ru-RU" b="0" i="1" smtClean="0">
                            <a:latin typeface="Cambria Math" panose="02040503050406030204" pitchFamily="18" charset="0"/>
                            <a:ea typeface="Cambria Math" panose="02040503050406030204" pitchFamily="18" charset="0"/>
                          </a:rPr>
                          <m:t>7</m:t>
                        </m:r>
                      </m:num>
                      <m:den>
                        <m:r>
                          <a:rPr lang="kk-KZ" b="0" i="1" smtClean="0">
                            <a:latin typeface="Cambria Math" panose="02040503050406030204" pitchFamily="18" charset="0"/>
                            <a:ea typeface="Cambria Math" panose="02040503050406030204" pitchFamily="18" charset="0"/>
                          </a:rPr>
                          <m:t>3</m:t>
                        </m:r>
                      </m:den>
                    </m:f>
                    <m:r>
                      <a:rPr lang="kk-KZ" b="0" i="1" smtClean="0">
                        <a:latin typeface="Cambria Math" panose="02040503050406030204" pitchFamily="18" charset="0"/>
                        <a:ea typeface="Cambria Math" panose="02040503050406030204" pitchFamily="18" charset="0"/>
                      </a:rPr>
                      <m:t>+99</m:t>
                    </m:r>
                  </m:oMath>
                </a14:m>
                <a:r>
                  <a:rPr lang="kk-KZ" dirty="0"/>
                  <a:t>     (3-беттен)                                        </a:t>
                </a:r>
              </a:p>
              <a:p>
                <a:pPr marL="0" indent="0">
                  <a:buNone/>
                </a:pPr>
                <a:r>
                  <a:rPr lang="kk-KZ" dirty="0"/>
                  <a:t>        С) 178</a:t>
                </a:r>
              </a:p>
              <a:p>
                <a:pPr marL="0" indent="0">
                  <a:buNone/>
                </a:pPr>
                <a:r>
                  <a:rPr lang="kk-KZ" dirty="0"/>
                  <a:t>        Д) 180</a:t>
                </a:r>
              </a:p>
              <a:p>
                <a:pPr marL="0" indent="0">
                  <a:buNone/>
                </a:pPr>
                <a:r>
                  <a:rPr lang="kk-KZ" dirty="0"/>
                  <a:t>        Е) 183</a:t>
                </a:r>
                <a:endParaRPr lang="ru-RU" dirty="0"/>
              </a:p>
            </p:txBody>
          </p:sp>
        </mc:Choice>
        <mc:Fallback xmlns="">
          <p:sp>
            <p:nvSpPr>
              <p:cNvPr id="3" name="Content Placeholder 2">
                <a:extLst>
                  <a:ext uri="{FF2B5EF4-FFF2-40B4-BE49-F238E27FC236}">
                    <a16:creationId xmlns:a16="http://schemas.microsoft.com/office/drawing/2014/main" id="{C5D32A57-B020-0DC2-56A7-2353655104A6}"/>
                  </a:ext>
                </a:extLst>
              </p:cNvPr>
              <p:cNvSpPr>
                <a:spLocks noGrp="1" noRot="1" noChangeAspect="1" noMove="1" noResize="1" noEditPoints="1" noAdjustHandles="1" noChangeArrowheads="1" noChangeShapeType="1" noTextEdit="1"/>
              </p:cNvSpPr>
              <p:nvPr>
                <p:ph idx="1"/>
              </p:nvPr>
            </p:nvSpPr>
            <p:spPr>
              <a:xfrm>
                <a:off x="838200" y="382555"/>
                <a:ext cx="10515600" cy="5794408"/>
              </a:xfrm>
              <a:blipFill>
                <a:blip r:embed="rId2"/>
                <a:stretch>
                  <a:fillRect l="-638"/>
                </a:stretch>
              </a:blipFill>
            </p:spPr>
            <p:txBody>
              <a:bodyPr/>
              <a:lstStyle/>
              <a:p>
                <a:r>
                  <a:rPr lang="ru-RU">
                    <a:noFill/>
                  </a:rPr>
                  <a:t> </a:t>
                </a:r>
              </a:p>
            </p:txBody>
          </p:sp>
        </mc:Fallback>
      </mc:AlternateContent>
    </p:spTree>
    <p:extLst>
      <p:ext uri="{BB962C8B-B14F-4D97-AF65-F5344CB8AC3E}">
        <p14:creationId xmlns:p14="http://schemas.microsoft.com/office/powerpoint/2010/main" val="2426199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21C7AB-4F6A-724B-3E36-602D57F1152E}"/>
              </a:ext>
            </a:extLst>
          </p:cNvPr>
          <p:cNvSpPr>
            <a:spLocks noGrp="1"/>
          </p:cNvSpPr>
          <p:nvPr>
            <p:ph idx="1"/>
          </p:nvPr>
        </p:nvSpPr>
        <p:spPr>
          <a:xfrm>
            <a:off x="838200" y="419878"/>
            <a:ext cx="10515600" cy="5757085"/>
          </a:xfrm>
        </p:spPr>
        <p:txBody>
          <a:bodyPr/>
          <a:lstStyle/>
          <a:p>
            <a:r>
              <a:rPr lang="kk-KZ" dirty="0"/>
              <a:t>Айбек ортасында парақтары жыртылған журнал тауып алды. Оның бір жағында 18-ші бет, ал екінші жағында 59-шы бет жазулы тұрды. Сонда журнал неше беттен тұрады?</a:t>
            </a:r>
          </a:p>
          <a:p>
            <a:r>
              <a:rPr lang="kk-KZ" dirty="0"/>
              <a:t>А) 78</a:t>
            </a:r>
          </a:p>
          <a:p>
            <a:r>
              <a:rPr lang="kk-KZ" dirty="0"/>
              <a:t>В) 74</a:t>
            </a:r>
          </a:p>
          <a:p>
            <a:r>
              <a:rPr lang="kk-KZ" dirty="0"/>
              <a:t>С) 77</a:t>
            </a:r>
          </a:p>
          <a:p>
            <a:r>
              <a:rPr lang="kk-KZ" dirty="0"/>
              <a:t>Д) 75</a:t>
            </a:r>
          </a:p>
          <a:p>
            <a:r>
              <a:rPr lang="kk-KZ" dirty="0"/>
              <a:t>Е) 76</a:t>
            </a:r>
          </a:p>
          <a:p>
            <a:endParaRPr lang="ru-RU" dirty="0"/>
          </a:p>
        </p:txBody>
      </p:sp>
    </p:spTree>
    <p:extLst>
      <p:ext uri="{BB962C8B-B14F-4D97-AF65-F5344CB8AC3E}">
        <p14:creationId xmlns:p14="http://schemas.microsoft.com/office/powerpoint/2010/main" val="2083751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DB4CB3D-1A7D-3C5B-6630-A160C5D38CE8}"/>
                  </a:ext>
                </a:extLst>
              </p:cNvPr>
              <p:cNvSpPr>
                <a:spLocks noGrp="1"/>
              </p:cNvSpPr>
              <p:nvPr>
                <p:ph idx="1"/>
              </p:nvPr>
            </p:nvSpPr>
            <p:spPr>
              <a:xfrm>
                <a:off x="838200" y="391886"/>
                <a:ext cx="10515600" cy="5785077"/>
              </a:xfrm>
            </p:spPr>
            <p:txBody>
              <a:bodyPr>
                <a:normAutofit fontScale="70000" lnSpcReduction="20000"/>
              </a:bodyPr>
              <a:lstStyle/>
              <a:p>
                <a:pPr marL="0" indent="0">
                  <a:buNone/>
                </a:pPr>
                <a:r>
                  <a:rPr lang="kk-KZ" dirty="0"/>
                  <a:t>  Кітап бетін нөмірлеу үшін 600 Цифр пайдаланылды.</a:t>
                </a:r>
              </a:p>
              <a:p>
                <a:pPr marL="0" indent="0">
                  <a:buNone/>
                </a:pPr>
                <a:r>
                  <a:rPr lang="kk-KZ" dirty="0"/>
                  <a:t>Осы кітапта неше бет екенін анықтаңыз</a:t>
                </a:r>
              </a:p>
              <a:p>
                <a:pPr marL="0" indent="0">
                  <a:buNone/>
                </a:pPr>
                <a:r>
                  <a:rPr lang="kk-KZ" dirty="0"/>
                  <a:t>А) 200</a:t>
                </a:r>
                <a:r>
                  <a:rPr lang="kk-KZ" dirty="0">
                    <a:solidFill>
                      <a:srgbClr val="FF0000"/>
                    </a:solidFill>
                  </a:rPr>
                  <a:t>                шешуі: Ешқандай қосымша ақпарат берілмесе,     </a:t>
                </a:r>
              </a:p>
              <a:p>
                <a:pPr marL="0" indent="0">
                  <a:buNone/>
                </a:pPr>
                <a:r>
                  <a:rPr lang="kk-KZ" dirty="0"/>
                  <a:t>В) 235  </a:t>
                </a:r>
                <a:r>
                  <a:rPr lang="kk-KZ" dirty="0">
                    <a:solidFill>
                      <a:srgbClr val="FF0000"/>
                    </a:solidFill>
                  </a:rPr>
                  <a:t>                               кітап 1-беттен бастап нөмірленген деген</a:t>
                </a:r>
              </a:p>
              <a:p>
                <a:pPr marL="0" indent="0">
                  <a:buNone/>
                </a:pPr>
                <a:r>
                  <a:rPr lang="kk-KZ" dirty="0"/>
                  <a:t>С) 215 </a:t>
                </a:r>
                <a:r>
                  <a:rPr lang="kk-KZ" dirty="0">
                    <a:solidFill>
                      <a:srgbClr val="FF0000"/>
                    </a:solidFill>
                  </a:rPr>
                  <a:t>                                мағынада</a:t>
                </a:r>
              </a:p>
              <a:p>
                <a:pPr marL="0" indent="0">
                  <a:buNone/>
                </a:pPr>
                <a:r>
                  <a:rPr lang="kk-KZ" dirty="0"/>
                  <a:t>Д) 300                               </a:t>
                </a:r>
                <a:r>
                  <a:rPr lang="kk-KZ" dirty="0">
                    <a:solidFill>
                      <a:srgbClr val="FF0000"/>
                    </a:solidFill>
                  </a:rPr>
                  <a:t>Кітап беті</a:t>
                </a:r>
                <a14:m>
                  <m:oMath xmlns:m="http://schemas.openxmlformats.org/officeDocument/2006/math">
                    <m:r>
                      <a:rPr lang="kk-KZ" i="1" smtClean="0">
                        <a:solidFill>
                          <a:srgbClr val="FF0000"/>
                        </a:solidFill>
                        <a:latin typeface="Cambria Math" panose="02040503050406030204" pitchFamily="18" charset="0"/>
                        <a:ea typeface="Cambria Math" panose="02040503050406030204" pitchFamily="18" charset="0"/>
                      </a:rPr>
                      <m:t>=</m:t>
                    </m:r>
                    <m:f>
                      <m:fPr>
                        <m:ctrlPr>
                          <a:rPr lang="kk-KZ" i="1" smtClean="0">
                            <a:solidFill>
                              <a:srgbClr val="FF0000"/>
                            </a:solidFill>
                            <a:latin typeface="Cambria Math" panose="02040503050406030204" pitchFamily="18" charset="0"/>
                            <a:ea typeface="Cambria Math" panose="02040503050406030204" pitchFamily="18" charset="0"/>
                          </a:rPr>
                        </m:ctrlPr>
                      </m:fPr>
                      <m:num>
                        <m:r>
                          <a:rPr lang="kk-KZ" b="0" i="1" smtClean="0">
                            <a:solidFill>
                              <a:srgbClr val="FF0000"/>
                            </a:solidFill>
                            <a:latin typeface="Cambria Math" panose="02040503050406030204" pitchFamily="18" charset="0"/>
                            <a:ea typeface="Cambria Math" panose="02040503050406030204" pitchFamily="18" charset="0"/>
                          </a:rPr>
                          <m:t>п−189</m:t>
                        </m:r>
                      </m:num>
                      <m:den>
                        <m:r>
                          <a:rPr lang="kk-KZ" b="0" i="1" smtClean="0">
                            <a:solidFill>
                              <a:srgbClr val="FF0000"/>
                            </a:solidFill>
                            <a:latin typeface="Cambria Math" panose="02040503050406030204" pitchFamily="18" charset="0"/>
                            <a:ea typeface="Cambria Math" panose="02040503050406030204" pitchFamily="18" charset="0"/>
                          </a:rPr>
                          <m:t>3</m:t>
                        </m:r>
                      </m:den>
                    </m:f>
                    <m:r>
                      <a:rPr lang="kk-KZ" b="0" i="1" smtClean="0">
                        <a:solidFill>
                          <a:srgbClr val="FF0000"/>
                        </a:solidFill>
                        <a:latin typeface="Cambria Math" panose="02040503050406030204" pitchFamily="18" charset="0"/>
                        <a:ea typeface="Cambria Math" panose="02040503050406030204" pitchFamily="18" charset="0"/>
                      </a:rPr>
                      <m:t>+99=</m:t>
                    </m:r>
                    <m:f>
                      <m:fPr>
                        <m:ctrlPr>
                          <a:rPr lang="kk-KZ" b="0" i="1" smtClean="0">
                            <a:solidFill>
                              <a:srgbClr val="FF0000"/>
                            </a:solidFill>
                            <a:latin typeface="Cambria Math" panose="02040503050406030204" pitchFamily="18" charset="0"/>
                            <a:ea typeface="Cambria Math" panose="02040503050406030204" pitchFamily="18" charset="0"/>
                          </a:rPr>
                        </m:ctrlPr>
                      </m:fPr>
                      <m:num>
                        <m:r>
                          <a:rPr lang="kk-KZ" b="0" i="1" smtClean="0">
                            <a:solidFill>
                              <a:srgbClr val="FF0000"/>
                            </a:solidFill>
                            <a:latin typeface="Cambria Math" panose="02040503050406030204" pitchFamily="18" charset="0"/>
                            <a:ea typeface="Cambria Math" panose="02040503050406030204" pitchFamily="18" charset="0"/>
                          </a:rPr>
                          <m:t>600−189</m:t>
                        </m:r>
                      </m:num>
                      <m:den>
                        <m:r>
                          <a:rPr lang="kk-KZ" b="0" i="1" smtClean="0">
                            <a:solidFill>
                              <a:srgbClr val="FF0000"/>
                            </a:solidFill>
                            <a:latin typeface="Cambria Math" panose="02040503050406030204" pitchFamily="18" charset="0"/>
                            <a:ea typeface="Cambria Math" panose="02040503050406030204" pitchFamily="18" charset="0"/>
                          </a:rPr>
                          <m:t>3</m:t>
                        </m:r>
                      </m:den>
                    </m:f>
                  </m:oMath>
                </a14:m>
                <a:r>
                  <a:rPr lang="kk-KZ" dirty="0">
                    <a:solidFill>
                      <a:srgbClr val="FF0000"/>
                    </a:solidFill>
                  </a:rPr>
                  <a:t> +99</a:t>
                </a:r>
                <a14:m>
                  <m:oMath xmlns:m="http://schemas.openxmlformats.org/officeDocument/2006/math">
                    <m:r>
                      <a:rPr lang="kk-KZ" i="1" smtClean="0">
                        <a:solidFill>
                          <a:srgbClr val="FF0000"/>
                        </a:solidFill>
                        <a:latin typeface="Cambria Math" panose="02040503050406030204" pitchFamily="18" charset="0"/>
                        <a:ea typeface="Cambria Math" panose="02040503050406030204" pitchFamily="18" charset="0"/>
                      </a:rPr>
                      <m:t>=</m:t>
                    </m:r>
                    <m:f>
                      <m:fPr>
                        <m:ctrlPr>
                          <a:rPr lang="kk-KZ" i="1" smtClean="0">
                            <a:solidFill>
                              <a:srgbClr val="FF0000"/>
                            </a:solidFill>
                            <a:latin typeface="Cambria Math" panose="02040503050406030204" pitchFamily="18" charset="0"/>
                            <a:ea typeface="Cambria Math" panose="02040503050406030204" pitchFamily="18" charset="0"/>
                          </a:rPr>
                        </m:ctrlPr>
                      </m:fPr>
                      <m:num>
                        <m:r>
                          <a:rPr lang="kk-KZ" b="0" i="1" smtClean="0">
                            <a:solidFill>
                              <a:srgbClr val="FF0000"/>
                            </a:solidFill>
                            <a:latin typeface="Cambria Math" panose="02040503050406030204" pitchFamily="18" charset="0"/>
                            <a:ea typeface="Cambria Math" panose="02040503050406030204" pitchFamily="18" charset="0"/>
                          </a:rPr>
                          <m:t>411</m:t>
                        </m:r>
                      </m:num>
                      <m:den>
                        <m:r>
                          <a:rPr lang="kk-KZ" b="0" i="1" smtClean="0">
                            <a:solidFill>
                              <a:srgbClr val="FF0000"/>
                            </a:solidFill>
                            <a:latin typeface="Cambria Math" panose="02040503050406030204" pitchFamily="18" charset="0"/>
                            <a:ea typeface="Cambria Math" panose="02040503050406030204" pitchFamily="18" charset="0"/>
                          </a:rPr>
                          <m:t>3</m:t>
                        </m:r>
                      </m:den>
                    </m:f>
                    <m:r>
                      <a:rPr lang="kk-KZ" b="0" i="1" smtClean="0">
                        <a:solidFill>
                          <a:srgbClr val="FF0000"/>
                        </a:solidFill>
                        <a:latin typeface="Cambria Math" panose="02040503050406030204" pitchFamily="18" charset="0"/>
                        <a:ea typeface="Cambria Math" panose="02040503050406030204" pitchFamily="18" charset="0"/>
                      </a:rPr>
                      <m:t>+99=236</m:t>
                    </m:r>
                  </m:oMath>
                </a14:m>
                <a:r>
                  <a:rPr lang="kk-KZ" dirty="0">
                    <a:solidFill>
                      <a:srgbClr val="FF0000"/>
                    </a:solidFill>
                  </a:rPr>
                  <a:t>                        </a:t>
                </a:r>
              </a:p>
              <a:p>
                <a:pPr marL="0" indent="0">
                  <a:buNone/>
                </a:pPr>
                <a:r>
                  <a:rPr lang="kk-KZ" dirty="0">
                    <a:solidFill>
                      <a:srgbClr val="00B050"/>
                    </a:solidFill>
                  </a:rPr>
                  <a:t>Е) 236 </a:t>
                </a:r>
                <a:r>
                  <a:rPr lang="kk-KZ" dirty="0"/>
                  <a:t>                                                                                                  </a:t>
                </a:r>
                <a:r>
                  <a:rPr lang="kk-KZ" dirty="0">
                    <a:solidFill>
                      <a:srgbClr val="00B050"/>
                    </a:solidFill>
                  </a:rPr>
                  <a:t>Жауабы: Е) 236</a:t>
                </a:r>
                <a:endParaRPr lang="ru-RU" dirty="0">
                  <a:solidFill>
                    <a:srgbClr val="00B050"/>
                  </a:solidFill>
                </a:endParaRPr>
              </a:p>
            </p:txBody>
          </p:sp>
        </mc:Choice>
        <mc:Fallback xmlns="">
          <p:sp>
            <p:nvSpPr>
              <p:cNvPr id="3" name="Content Placeholder 2">
                <a:extLst>
                  <a:ext uri="{FF2B5EF4-FFF2-40B4-BE49-F238E27FC236}">
                    <a16:creationId xmlns:a16="http://schemas.microsoft.com/office/drawing/2014/main" id="{6DB4CB3D-1A7D-3C5B-6630-A160C5D38CE8}"/>
                  </a:ext>
                </a:extLst>
              </p:cNvPr>
              <p:cNvSpPr>
                <a:spLocks noGrp="1" noRot="1" noChangeAspect="1" noMove="1" noResize="1" noEditPoints="1" noAdjustHandles="1" noChangeArrowheads="1" noChangeShapeType="1" noTextEdit="1"/>
              </p:cNvSpPr>
              <p:nvPr>
                <p:ph idx="1"/>
              </p:nvPr>
            </p:nvSpPr>
            <p:spPr>
              <a:xfrm>
                <a:off x="838200" y="391886"/>
                <a:ext cx="10515600" cy="5785077"/>
              </a:xfrm>
              <a:blipFill>
                <a:blip r:embed="rId2"/>
                <a:stretch>
                  <a:fillRect l="-638" t="-1897"/>
                </a:stretch>
              </a:blipFill>
            </p:spPr>
            <p:txBody>
              <a:bodyPr/>
              <a:lstStyle/>
              <a:p>
                <a:r>
                  <a:rPr lang="ru-RU">
                    <a:noFill/>
                  </a:rPr>
                  <a:t> </a:t>
                </a:r>
              </a:p>
            </p:txBody>
          </p:sp>
        </mc:Fallback>
      </mc:AlternateContent>
    </p:spTree>
    <p:extLst>
      <p:ext uri="{BB962C8B-B14F-4D97-AF65-F5344CB8AC3E}">
        <p14:creationId xmlns:p14="http://schemas.microsoft.com/office/powerpoint/2010/main" val="279440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3C0BD7-8E78-858C-3F77-44BB2E66B9E9}"/>
              </a:ext>
            </a:extLst>
          </p:cNvPr>
          <p:cNvSpPr>
            <a:spLocks noGrp="1"/>
          </p:cNvSpPr>
          <p:nvPr>
            <p:ph idx="1"/>
          </p:nvPr>
        </p:nvSpPr>
        <p:spPr>
          <a:xfrm>
            <a:off x="838200" y="391886"/>
            <a:ext cx="10515600" cy="5785077"/>
          </a:xfrm>
        </p:spPr>
        <p:txBody>
          <a:bodyPr/>
          <a:lstStyle/>
          <a:p>
            <a:r>
              <a:rPr lang="kk-KZ" dirty="0"/>
              <a:t>Бір газеттің жалпы бетінің саны 60 және оның ішіндегілердің барлығы тек екібеттік қағаздар. Осы газеттен әрбір екі беттігін ашып қарағанда, беттік номерлерінің қосындысы қандай да бір тақ санды береді. Ол қай сан?</a:t>
            </a:r>
          </a:p>
          <a:p>
            <a:pPr marL="0" indent="0">
              <a:buNone/>
            </a:pPr>
            <a:r>
              <a:rPr lang="kk-KZ" dirty="0"/>
              <a:t>     А) 59       В) 49         С) 60       Д) 29          </a:t>
            </a:r>
            <a:r>
              <a:rPr lang="kk-KZ" dirty="0">
                <a:solidFill>
                  <a:srgbClr val="FF0000"/>
                </a:solidFill>
              </a:rPr>
              <a:t>Е) 61</a:t>
            </a:r>
            <a:endParaRPr lang="ru-RU" dirty="0">
              <a:solidFill>
                <a:srgbClr val="FF0000"/>
              </a:solidFill>
            </a:endParaRPr>
          </a:p>
        </p:txBody>
      </p:sp>
    </p:spTree>
    <p:extLst>
      <p:ext uri="{BB962C8B-B14F-4D97-AF65-F5344CB8AC3E}">
        <p14:creationId xmlns:p14="http://schemas.microsoft.com/office/powerpoint/2010/main" val="508990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9B30F8-5335-E842-F647-42040104FA76}"/>
              </a:ext>
            </a:extLst>
          </p:cNvPr>
          <p:cNvSpPr>
            <a:spLocks noGrp="1"/>
          </p:cNvSpPr>
          <p:nvPr>
            <p:ph idx="1"/>
          </p:nvPr>
        </p:nvSpPr>
        <p:spPr>
          <a:xfrm>
            <a:off x="838200" y="337351"/>
            <a:ext cx="10515600" cy="5839612"/>
          </a:xfrm>
        </p:spPr>
        <p:txBody>
          <a:bodyPr/>
          <a:lstStyle/>
          <a:p>
            <a:r>
              <a:rPr lang="ru-RU" dirty="0"/>
              <a:t>Шебер 4 к</a:t>
            </a:r>
            <a:r>
              <a:rPr lang="kk-KZ" dirty="0"/>
              <a:t>үнде 3жұп аяқ киім жасайды, ал оның көмекшісі болса, 6 күнде 2 жұп аяқ киім жасайды. Олай болса, 65 жұп аяқ киімді олар қанша күнде жасайды.</a:t>
            </a:r>
          </a:p>
          <a:p>
            <a:r>
              <a:rPr lang="kk-KZ" dirty="0"/>
              <a:t>А) 52</a:t>
            </a:r>
          </a:p>
          <a:p>
            <a:r>
              <a:rPr lang="kk-KZ" dirty="0"/>
              <a:t>В) 54</a:t>
            </a:r>
          </a:p>
          <a:p>
            <a:r>
              <a:rPr lang="kk-KZ" dirty="0"/>
              <a:t>С) 56</a:t>
            </a:r>
          </a:p>
          <a:p>
            <a:r>
              <a:rPr lang="kk-KZ" dirty="0"/>
              <a:t>Д) 58</a:t>
            </a:r>
          </a:p>
          <a:p>
            <a:r>
              <a:rPr lang="kk-KZ" dirty="0">
                <a:solidFill>
                  <a:srgbClr val="FF0000"/>
                </a:solidFill>
              </a:rPr>
              <a:t>Е) 60</a:t>
            </a:r>
            <a:endParaRPr lang="ru-RU" dirty="0">
              <a:solidFill>
                <a:srgbClr val="FF0000"/>
              </a:solidFill>
            </a:endParaRPr>
          </a:p>
        </p:txBody>
      </p:sp>
    </p:spTree>
    <p:extLst>
      <p:ext uri="{BB962C8B-B14F-4D97-AF65-F5344CB8AC3E}">
        <p14:creationId xmlns:p14="http://schemas.microsoft.com/office/powerpoint/2010/main" val="3372536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6F827E-9062-6559-350E-7B2DE61EC285}"/>
              </a:ext>
            </a:extLst>
          </p:cNvPr>
          <p:cNvSpPr>
            <a:spLocks noGrp="1"/>
          </p:cNvSpPr>
          <p:nvPr>
            <p:ph idx="1"/>
          </p:nvPr>
        </p:nvSpPr>
        <p:spPr>
          <a:xfrm>
            <a:off x="838200" y="328474"/>
            <a:ext cx="10515600" cy="5848489"/>
          </a:xfrm>
        </p:spPr>
        <p:txBody>
          <a:bodyPr/>
          <a:lstStyle/>
          <a:p>
            <a:r>
              <a:rPr lang="ru-RU" dirty="0"/>
              <a:t>Егер о</a:t>
            </a:r>
            <a:r>
              <a:rPr lang="kk-KZ" dirty="0"/>
              <a:t>қ</a:t>
            </a:r>
            <a:r>
              <a:rPr lang="ru-RU" dirty="0"/>
              <a:t>ушыларды екі-екіден отырғызса, онда 6 адамға орын жетпей қалады, ал егер үш-үштен отырғызса онда 2 парта бос қалады. Сыныптағы оқушылар санын табыңыз.</a:t>
            </a:r>
          </a:p>
          <a:p>
            <a:r>
              <a:rPr lang="ru-RU" dirty="0"/>
              <a:t>А) 24      </a:t>
            </a:r>
          </a:p>
          <a:p>
            <a:r>
              <a:rPr lang="ru-RU" dirty="0"/>
              <a:t> В)28           </a:t>
            </a:r>
          </a:p>
          <a:p>
            <a:r>
              <a:rPr lang="ru-RU" dirty="0"/>
              <a:t> С)32     </a:t>
            </a:r>
          </a:p>
          <a:p>
            <a:r>
              <a:rPr lang="ru-RU" dirty="0"/>
              <a:t>Д) 30        </a:t>
            </a:r>
          </a:p>
          <a:p>
            <a:r>
              <a:rPr lang="ru-RU" dirty="0"/>
              <a:t>Е) 36</a:t>
            </a:r>
          </a:p>
        </p:txBody>
      </p:sp>
    </p:spTree>
    <p:extLst>
      <p:ext uri="{BB962C8B-B14F-4D97-AF65-F5344CB8AC3E}">
        <p14:creationId xmlns:p14="http://schemas.microsoft.com/office/powerpoint/2010/main" val="2574791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28B6A8B-1216-CB49-30D3-BE22CA2D1207}"/>
              </a:ext>
            </a:extLst>
          </p:cNvPr>
          <p:cNvSpPr>
            <a:spLocks noGrp="1"/>
          </p:cNvSpPr>
          <p:nvPr>
            <p:ph idx="1"/>
          </p:nvPr>
        </p:nvSpPr>
        <p:spPr>
          <a:xfrm>
            <a:off x="838200" y="363984"/>
            <a:ext cx="10515600" cy="5812979"/>
          </a:xfrm>
        </p:spPr>
        <p:txBody>
          <a:bodyPr/>
          <a:lstStyle/>
          <a:p>
            <a:r>
              <a:rPr lang="kk-KZ" dirty="0"/>
              <a:t>Сыныптағы әр оқушыға бір дәптерден берсе, онда 9 дәптер артылып қалады. Егер әрқайсысына екі дәптерден берсе , онда 6 оқушыға дәптер жетпей қалады. Неше оқушы бар?</a:t>
            </a:r>
          </a:p>
          <a:p>
            <a:r>
              <a:rPr lang="kk-KZ" dirty="0"/>
              <a:t>А) 30</a:t>
            </a:r>
          </a:p>
          <a:p>
            <a:r>
              <a:rPr lang="kk-KZ" dirty="0"/>
              <a:t>В) 21</a:t>
            </a:r>
          </a:p>
          <a:p>
            <a:r>
              <a:rPr lang="kk-KZ" dirty="0"/>
              <a:t>С) 18</a:t>
            </a:r>
          </a:p>
          <a:p>
            <a:r>
              <a:rPr lang="kk-KZ" dirty="0"/>
              <a:t>Д) 24</a:t>
            </a:r>
          </a:p>
          <a:p>
            <a:r>
              <a:rPr lang="kk-KZ" dirty="0"/>
              <a:t>Е) 16</a:t>
            </a:r>
            <a:endParaRPr lang="ru-RU" dirty="0"/>
          </a:p>
        </p:txBody>
      </p:sp>
    </p:spTree>
    <p:extLst>
      <p:ext uri="{BB962C8B-B14F-4D97-AF65-F5344CB8AC3E}">
        <p14:creationId xmlns:p14="http://schemas.microsoft.com/office/powerpoint/2010/main" val="19444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8BE1583-777D-D851-35D6-F11CC8DF2633}"/>
              </a:ext>
            </a:extLst>
          </p:cNvPr>
          <p:cNvSpPr>
            <a:spLocks noGrp="1"/>
          </p:cNvSpPr>
          <p:nvPr>
            <p:ph idx="1"/>
          </p:nvPr>
        </p:nvSpPr>
        <p:spPr>
          <a:xfrm>
            <a:off x="838200" y="390617"/>
            <a:ext cx="10515600" cy="5786346"/>
          </a:xfrm>
        </p:spPr>
        <p:txBody>
          <a:bodyPr/>
          <a:lstStyle/>
          <a:p>
            <a:r>
              <a:rPr lang="ru-RU" dirty="0"/>
              <a:t>Егер </a:t>
            </a:r>
            <a:r>
              <a:rPr lang="kk-KZ" dirty="0"/>
              <a:t>бүгін сәрсенбі болса, 340 күн бұрын қандай күн болған?</a:t>
            </a:r>
          </a:p>
          <a:p>
            <a:r>
              <a:rPr lang="kk-KZ" dirty="0"/>
              <a:t>А) Жұма</a:t>
            </a:r>
          </a:p>
          <a:p>
            <a:r>
              <a:rPr lang="kk-KZ" dirty="0"/>
              <a:t>В) Сенбі</a:t>
            </a:r>
          </a:p>
          <a:p>
            <a:r>
              <a:rPr lang="kk-KZ" dirty="0"/>
              <a:t>С) Жексенбі</a:t>
            </a:r>
          </a:p>
          <a:p>
            <a:r>
              <a:rPr lang="kk-KZ" dirty="0"/>
              <a:t>Д) Сейсенбі</a:t>
            </a:r>
          </a:p>
          <a:p>
            <a:r>
              <a:rPr lang="kk-KZ" dirty="0"/>
              <a:t>Е) дүйсенбі</a:t>
            </a:r>
            <a:endParaRPr lang="ru-RU" dirty="0"/>
          </a:p>
        </p:txBody>
      </p:sp>
    </p:spTree>
    <p:extLst>
      <p:ext uri="{BB962C8B-B14F-4D97-AF65-F5344CB8AC3E}">
        <p14:creationId xmlns:p14="http://schemas.microsoft.com/office/powerpoint/2010/main" val="356318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0D80BB-1847-EED2-D2AF-6A76B3D43D45}"/>
              </a:ext>
            </a:extLst>
          </p:cNvPr>
          <p:cNvSpPr>
            <a:spLocks noGrp="1"/>
          </p:cNvSpPr>
          <p:nvPr>
            <p:ph idx="1"/>
          </p:nvPr>
        </p:nvSpPr>
        <p:spPr>
          <a:xfrm>
            <a:off x="838200" y="532660"/>
            <a:ext cx="10515600" cy="5644303"/>
          </a:xfrm>
        </p:spPr>
        <p:txBody>
          <a:bodyPr/>
          <a:lstStyle/>
          <a:p>
            <a:r>
              <a:rPr lang="kk-KZ" dirty="0"/>
              <a:t>Бүгін аптаның сәрсенбі күні болса, 100 күннен кейін аптаның қай күні болатынын табыңыз</a:t>
            </a:r>
          </a:p>
          <a:p>
            <a:r>
              <a:rPr lang="kk-KZ" dirty="0"/>
              <a:t>Сәрсенбі</a:t>
            </a:r>
          </a:p>
          <a:p>
            <a:r>
              <a:rPr lang="kk-KZ" dirty="0"/>
              <a:t>Жұма</a:t>
            </a:r>
          </a:p>
          <a:p>
            <a:r>
              <a:rPr lang="kk-KZ" dirty="0"/>
              <a:t>Бейсенбі</a:t>
            </a:r>
          </a:p>
          <a:p>
            <a:r>
              <a:rPr lang="kk-KZ" dirty="0"/>
              <a:t>Сенбі</a:t>
            </a:r>
          </a:p>
          <a:p>
            <a:r>
              <a:rPr lang="kk-KZ" dirty="0"/>
              <a:t>дүйсенбі</a:t>
            </a:r>
            <a:endParaRPr lang="ru-RU" dirty="0"/>
          </a:p>
        </p:txBody>
      </p:sp>
    </p:spTree>
    <p:extLst>
      <p:ext uri="{BB962C8B-B14F-4D97-AF65-F5344CB8AC3E}">
        <p14:creationId xmlns:p14="http://schemas.microsoft.com/office/powerpoint/2010/main" val="1555641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7D8D41-C03F-B1CB-0A60-D0177E006369}"/>
              </a:ext>
            </a:extLst>
          </p:cNvPr>
          <p:cNvSpPr>
            <a:spLocks noGrp="1"/>
          </p:cNvSpPr>
          <p:nvPr>
            <p:ph idx="1"/>
          </p:nvPr>
        </p:nvSpPr>
        <p:spPr>
          <a:xfrm>
            <a:off x="838200" y="447869"/>
            <a:ext cx="10515600" cy="6512768"/>
          </a:xfrm>
        </p:spPr>
        <p:txBody>
          <a:bodyPr>
            <a:noAutofit/>
          </a:bodyPr>
          <a:lstStyle/>
          <a:p>
            <a:pPr marL="0" indent="0" algn="just">
              <a:lnSpc>
                <a:spcPct val="110000"/>
              </a:lnSpc>
              <a:spcBef>
                <a:spcPts val="0"/>
              </a:spcBef>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Қазіргі тез өзгермелі әлемде функционалдық сауаттылық адамдардың әлеуметтік, мәдени, саяси және экономикалық қызметтерге белсенді қатысуына, сондай-ақ «өмір бойы білім алуына» ықпал ететін базалық факторлардың біріне айналуда. Қоғамның дамуына байланысты сауаттылық ұғымының мәні тарихи тұрғыдан өзгерді. Бүгінде сауаттылық ұғымының нақты мазмұны дара тұлғаның дамуына қойылатын қоғамдық талаптарға байланысты жаңа сипатқа ие болды. Кейінгі уақытта ол қарапайым оқу, жазу, санау біліктіліктерін ғана қамтып қоймай, адамның әлеуметтік үдерістерге саналы түрде қатысуына мүмкіндік беретін, қоғамдық қажеттігі айқын білімдер мен білік-дағдылардың жиынтығы ретінде қарастырылып жүр.</a:t>
            </a:r>
          </a:p>
          <a:p>
            <a:pPr marL="0" indent="0" algn="just">
              <a:lnSpc>
                <a:spcPct val="110000"/>
              </a:lnSpc>
              <a:spcBef>
                <a:spcPts val="0"/>
              </a:spcBef>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«Сауаттылық» адамның білімділігіне қатысты ұғым, яғни, сауатты адам деген сөздің түпкі мағынасы оқу, жазу, санау біліктіліктері қалыптасқан, грамматикалық тұрғыда таза, қатесіз жаза, сөйлей, оқи алатын, сондай-ақ қарапайым арифметикалық амалдардың көмегімен дұрыс есептей білетін адам ретінде танылады. Ал «функционалдық сауатты» адам деген ұғым белгілі бір кезеңге сай алған білімі мен білік-дағдысы негізінде сауатты іс-әрекет ете алатын адам деген мағынада қолданылады.</a:t>
            </a:r>
          </a:p>
          <a:p>
            <a:pPr marL="0" indent="0" algn="just">
              <a:lnSpc>
                <a:spcPct val="100000"/>
              </a:lnSpc>
              <a:spcBef>
                <a:spcPts val="0"/>
              </a:spcBef>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Функционалдық сауаттылықтың бірнеше түрін анықтауға болады: </a:t>
            </a:r>
            <a:endParaRPr lang="ru-RU" sz="1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1) оқу және жазу сауаттылығы;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2) математикалық сауаттылық;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3) жаратылыстану-ғылыми сауаттылық;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4) компьютерлік сауаттылық; </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5) заң және құқық мәселесіндегі сауаттылық және т.б.</a:t>
            </a:r>
            <a:endParaRPr lang="ru-RU"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0000"/>
              </a:lnSpc>
              <a:spcBef>
                <a:spcPts val="0"/>
              </a:spcBef>
              <a:buNone/>
            </a:pPr>
            <a:r>
              <a:rPr lang="kk-KZ"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kk-KZ" sz="20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21414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5E1B2C-93C8-EF78-E851-5146DEFF97C1}"/>
              </a:ext>
            </a:extLst>
          </p:cNvPr>
          <p:cNvSpPr>
            <a:spLocks noGrp="1"/>
          </p:cNvSpPr>
          <p:nvPr>
            <p:ph idx="1"/>
          </p:nvPr>
        </p:nvSpPr>
        <p:spPr>
          <a:xfrm>
            <a:off x="838200" y="346229"/>
            <a:ext cx="10515600" cy="5830734"/>
          </a:xfrm>
        </p:spPr>
        <p:txBody>
          <a:bodyPr/>
          <a:lstStyle/>
          <a:p>
            <a:r>
              <a:rPr lang="kk-KZ" dirty="0"/>
              <a:t>Бүгін тамыз айының 27-сі болса 6 күннен кейін қай айдың қай күні болатынын табыңыз</a:t>
            </a:r>
          </a:p>
          <a:p>
            <a:pPr marL="0" indent="0">
              <a:buNone/>
            </a:pPr>
            <a:r>
              <a:rPr lang="kk-KZ" dirty="0"/>
              <a:t>А) Қыркүйектің 3-і</a:t>
            </a:r>
          </a:p>
          <a:p>
            <a:pPr marL="0" indent="0">
              <a:buNone/>
            </a:pPr>
            <a:r>
              <a:rPr lang="kk-KZ" dirty="0"/>
              <a:t>В) Қыркүйектің 3-і</a:t>
            </a:r>
          </a:p>
          <a:p>
            <a:pPr marL="0" indent="0">
              <a:buNone/>
            </a:pPr>
            <a:r>
              <a:rPr lang="kk-KZ" dirty="0"/>
              <a:t>С) Қыркүйектің 3-і</a:t>
            </a:r>
          </a:p>
          <a:p>
            <a:pPr marL="0" indent="0">
              <a:buNone/>
            </a:pPr>
            <a:r>
              <a:rPr lang="kk-KZ" dirty="0"/>
              <a:t>Д) Қыркүйектің 3-і</a:t>
            </a:r>
          </a:p>
          <a:p>
            <a:pPr marL="0" indent="0">
              <a:buNone/>
            </a:pPr>
            <a:r>
              <a:rPr lang="kk-KZ" dirty="0"/>
              <a:t>Е) Қыркүйектің 3-і</a:t>
            </a:r>
          </a:p>
          <a:p>
            <a:endParaRPr lang="ru-RU" dirty="0"/>
          </a:p>
        </p:txBody>
      </p:sp>
    </p:spTree>
    <p:extLst>
      <p:ext uri="{BB962C8B-B14F-4D97-AF65-F5344CB8AC3E}">
        <p14:creationId xmlns:p14="http://schemas.microsoft.com/office/powerpoint/2010/main" val="2777402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B2F57-14FC-FA8F-A34A-F3CC54D3D8B0}"/>
              </a:ext>
            </a:extLst>
          </p:cNvPr>
          <p:cNvSpPr>
            <a:spLocks noGrp="1"/>
          </p:cNvSpPr>
          <p:nvPr>
            <p:ph type="title"/>
          </p:nvPr>
        </p:nvSpPr>
        <p:spPr/>
        <p:txBody>
          <a:bodyPr/>
          <a:lstStyle/>
          <a:p>
            <a:endParaRPr lang="ru-RU"/>
          </a:p>
        </p:txBody>
      </p:sp>
      <p:pic>
        <p:nvPicPr>
          <p:cNvPr id="5" name="Content Placeholder 4">
            <a:extLst>
              <a:ext uri="{FF2B5EF4-FFF2-40B4-BE49-F238E27FC236}">
                <a16:creationId xmlns:a16="http://schemas.microsoft.com/office/drawing/2014/main" id="{2B9C3181-6F04-4936-BB77-189593BA4A8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520547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AF3517-D52D-77E6-E7A1-67E30768B6D8}"/>
              </a:ext>
            </a:extLst>
          </p:cNvPr>
          <p:cNvSpPr>
            <a:spLocks noGrp="1"/>
          </p:cNvSpPr>
          <p:nvPr>
            <p:ph idx="1"/>
          </p:nvPr>
        </p:nvSpPr>
        <p:spPr>
          <a:xfrm>
            <a:off x="838200" y="438539"/>
            <a:ext cx="10515600" cy="5738424"/>
          </a:xfrm>
        </p:spPr>
        <p:txBody>
          <a:bodyPr/>
          <a:lstStyle/>
          <a:p>
            <a:pPr marL="0" indent="0">
              <a:lnSpc>
                <a:spcPct val="100000"/>
              </a:lnSpc>
              <a:spcBef>
                <a:spcPts val="0"/>
              </a:spcBef>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Математикалық сауаттылыққа тоқталайық:</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математиканың өмірдегі орнын түсіну, білу;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әр түрлі формада берілген сандық ақпаратты оқу, талдау;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есептерді шығарудың ыңғайлы тәсілдерін табу, орындау, өзін-өзі тексеру, өмірмен байланыстыру;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математикалық білімін өмірлік жағдаяттарда кездесетін түрлі мәселелерді шешуде еркін қолдана білу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Мұғалім білім алушының бойына алған білімін практикалық жағдайда тиімді және әлеуметтік бейімделу үдерісінде пайдалана алатындай сіңіруі керек.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662774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C8F92-A1B6-1C02-AB89-FB157576874C}"/>
              </a:ext>
            </a:extLst>
          </p:cNvPr>
          <p:cNvSpPr>
            <a:spLocks noGrp="1"/>
          </p:cNvSpPr>
          <p:nvPr>
            <p:ph type="title"/>
          </p:nvPr>
        </p:nvSpPr>
        <p:spPr/>
        <p:txBody>
          <a:bodyPr/>
          <a:lstStyle/>
          <a:p>
            <a:endParaRPr lang="ru-RU"/>
          </a:p>
        </p:txBody>
      </p:sp>
      <p:pic>
        <p:nvPicPr>
          <p:cNvPr id="5" name="Content Placeholder 4">
            <a:extLst>
              <a:ext uri="{FF2B5EF4-FFF2-40B4-BE49-F238E27FC236}">
                <a16:creationId xmlns:a16="http://schemas.microsoft.com/office/drawing/2014/main" id="{597251E1-BCDF-03CF-F8DF-7F38B769B97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154514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F12CC-C065-5E44-8BD1-7603D62666C1}"/>
              </a:ext>
            </a:extLst>
          </p:cNvPr>
          <p:cNvSpPr>
            <a:spLocks noGrp="1"/>
          </p:cNvSpPr>
          <p:nvPr>
            <p:ph type="title"/>
          </p:nvPr>
        </p:nvSpPr>
        <p:spPr>
          <a:xfrm>
            <a:off x="838200" y="365125"/>
            <a:ext cx="10302551" cy="549275"/>
          </a:xfrm>
        </p:spPr>
        <p:txBody>
          <a:bodyPr>
            <a:normAutofit fontScale="90000"/>
          </a:bodyPr>
          <a:lstStyle/>
          <a:p>
            <a:pPr algn="ctr"/>
            <a:r>
              <a:rPr lang="ru-RU" sz="3600" dirty="0">
                <a:solidFill>
                  <a:schemeClr val="accent1"/>
                </a:solidFill>
                <a:latin typeface="Times New Roman" panose="02020603050405020304" pitchFamily="18" charset="0"/>
                <a:cs typeface="Times New Roman" panose="02020603050405020304" pitchFamily="18" charset="0"/>
              </a:rPr>
              <a:t>Математикалы</a:t>
            </a:r>
            <a:r>
              <a:rPr lang="kk-KZ" sz="3600" dirty="0">
                <a:solidFill>
                  <a:schemeClr val="accent1"/>
                </a:solidFill>
                <a:latin typeface="Times New Roman" panose="02020603050405020304" pitchFamily="18" charset="0"/>
                <a:cs typeface="Times New Roman" panose="02020603050405020304" pitchFamily="18" charset="0"/>
              </a:rPr>
              <a:t>қ сауаттылық есептерін қарастыру</a:t>
            </a:r>
            <a:endParaRPr lang="ru-RU" sz="3600" dirty="0">
              <a:solidFill>
                <a:schemeClr val="accent1"/>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4892A83-51E0-B6DA-33FC-35203DD8BC36}"/>
              </a:ext>
            </a:extLst>
          </p:cNvPr>
          <p:cNvSpPr>
            <a:spLocks noGrp="1"/>
          </p:cNvSpPr>
          <p:nvPr>
            <p:ph idx="1"/>
          </p:nvPr>
        </p:nvSpPr>
        <p:spPr>
          <a:xfrm>
            <a:off x="838200" y="989045"/>
            <a:ext cx="10515600" cy="5187918"/>
          </a:xfrm>
        </p:spPr>
        <p:txBody>
          <a:bodyPr/>
          <a:lstStyle/>
          <a:p>
            <a:pPr marL="0" indent="0">
              <a:buNone/>
            </a:pPr>
            <a:r>
              <a:rPr lang="kk-KZ" dirty="0"/>
              <a:t>      1)  2,3,5,6,7 цифрларын қолданып, 2-ге еселі,цифрлары әртүрлі барлығы қанша үштаңбалы сан құрастыруға болады?</a:t>
            </a:r>
          </a:p>
          <a:p>
            <a:r>
              <a:rPr lang="kk-KZ" dirty="0"/>
              <a:t>А) 24</a:t>
            </a:r>
          </a:p>
          <a:p>
            <a:r>
              <a:rPr lang="kk-KZ" dirty="0"/>
              <a:t>В) 28</a:t>
            </a:r>
          </a:p>
          <a:p>
            <a:r>
              <a:rPr lang="kk-KZ" dirty="0"/>
              <a:t>С) 18</a:t>
            </a:r>
          </a:p>
          <a:p>
            <a:r>
              <a:rPr lang="kk-KZ" dirty="0"/>
              <a:t>Д) 20</a:t>
            </a:r>
          </a:p>
          <a:p>
            <a:r>
              <a:rPr lang="kk-KZ" dirty="0"/>
              <a:t>Е) 16</a:t>
            </a:r>
            <a:endParaRPr lang="ru-RU" dirty="0"/>
          </a:p>
        </p:txBody>
      </p:sp>
    </p:spTree>
    <p:extLst>
      <p:ext uri="{BB962C8B-B14F-4D97-AF65-F5344CB8AC3E}">
        <p14:creationId xmlns:p14="http://schemas.microsoft.com/office/powerpoint/2010/main" val="2981548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7603D7-CFB8-0E02-8BD6-49E9F0BDDD11}"/>
              </a:ext>
            </a:extLst>
          </p:cNvPr>
          <p:cNvSpPr>
            <a:spLocks noGrp="1"/>
          </p:cNvSpPr>
          <p:nvPr>
            <p:ph idx="1"/>
          </p:nvPr>
        </p:nvSpPr>
        <p:spPr>
          <a:xfrm>
            <a:off x="838200" y="382555"/>
            <a:ext cx="10515600" cy="5794408"/>
          </a:xfrm>
        </p:spPr>
        <p:txBody>
          <a:bodyPr/>
          <a:lstStyle/>
          <a:p>
            <a:pPr marL="0" indent="0">
              <a:buNone/>
            </a:pPr>
            <a:r>
              <a:rPr lang="kk-KZ" dirty="0"/>
              <a:t> 1,3,5,6,8 цифрларын қолданып, 2-ге еселі болмайтын цифрлары әртүрлі барлығы неше төрттаңбалы сан құрастыруға болады?</a:t>
            </a:r>
          </a:p>
          <a:p>
            <a:pPr marL="0" indent="0">
              <a:buNone/>
            </a:pPr>
            <a:r>
              <a:rPr lang="kk-KZ" dirty="0"/>
              <a:t>А) 56</a:t>
            </a:r>
          </a:p>
          <a:p>
            <a:pPr marL="0" indent="0">
              <a:buNone/>
            </a:pPr>
            <a:r>
              <a:rPr lang="kk-KZ" dirty="0"/>
              <a:t>В) 48</a:t>
            </a:r>
          </a:p>
          <a:p>
            <a:pPr marL="0" indent="0">
              <a:buNone/>
            </a:pPr>
            <a:r>
              <a:rPr lang="kk-KZ" dirty="0"/>
              <a:t>С) 72</a:t>
            </a:r>
          </a:p>
          <a:p>
            <a:pPr marL="0" indent="0">
              <a:buNone/>
            </a:pPr>
            <a:r>
              <a:rPr lang="kk-KZ" dirty="0"/>
              <a:t>Д) 84</a:t>
            </a:r>
          </a:p>
          <a:p>
            <a:pPr marL="0" indent="0">
              <a:buNone/>
            </a:pPr>
            <a:r>
              <a:rPr lang="kk-KZ" dirty="0"/>
              <a:t>Е) 96</a:t>
            </a:r>
            <a:endParaRPr lang="ru-RU" dirty="0"/>
          </a:p>
        </p:txBody>
      </p:sp>
    </p:spTree>
    <p:extLst>
      <p:ext uri="{BB962C8B-B14F-4D97-AF65-F5344CB8AC3E}">
        <p14:creationId xmlns:p14="http://schemas.microsoft.com/office/powerpoint/2010/main" val="3091443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38F20A5-3DF1-D732-59AA-0D2417C1EB88}"/>
                  </a:ext>
                </a:extLst>
              </p:cNvPr>
              <p:cNvSpPr>
                <a:spLocks noGrp="1"/>
              </p:cNvSpPr>
              <p:nvPr>
                <p:ph idx="1"/>
              </p:nvPr>
            </p:nvSpPr>
            <p:spPr>
              <a:xfrm>
                <a:off x="838200" y="447869"/>
                <a:ext cx="10515600" cy="5729094"/>
              </a:xfrm>
            </p:spPr>
            <p:txBody>
              <a:bodyPr/>
              <a:lstStyle/>
              <a:p>
                <a:r>
                  <a:rPr lang="kk-KZ" dirty="0"/>
                  <a:t>(8</a:t>
                </a:r>
                <a14:m>
                  <m:oMath xmlns:m="http://schemas.openxmlformats.org/officeDocument/2006/math">
                    <m:r>
                      <a:rPr lang="kk-KZ" i="1" smtClean="0">
                        <a:latin typeface="Cambria Math" panose="02040503050406030204" pitchFamily="18" charset="0"/>
                        <a:ea typeface="Cambria Math" panose="02040503050406030204" pitchFamily="18" charset="0"/>
                      </a:rPr>
                      <m:t>×</m:t>
                    </m:r>
                    <m:r>
                      <a:rPr lang="kk-KZ" b="0" i="1" smtClean="0">
                        <a:latin typeface="Cambria Math" panose="02040503050406030204" pitchFamily="18" charset="0"/>
                        <a:ea typeface="Cambria Math" panose="02040503050406030204" pitchFamily="18" charset="0"/>
                      </a:rPr>
                      <m:t>8−8)×(8×8−8      8)=3528</m:t>
                    </m:r>
                  </m:oMath>
                </a14:m>
                <a:endParaRPr lang="kk-KZ" b="0" dirty="0">
                  <a:ea typeface="Cambria Math" panose="02040503050406030204" pitchFamily="18" charset="0"/>
                </a:endParaRPr>
              </a:p>
              <a:p>
                <a:pPr marL="0" indent="0">
                  <a:buNone/>
                </a:pPr>
                <a:r>
                  <a:rPr lang="ru-RU" dirty="0"/>
                  <a:t>Теңдік орындалатындай «     » белгісінің мәнін тап </a:t>
                </a:r>
              </a:p>
              <a:p>
                <a:pPr marL="0" indent="0">
                  <a:buNone/>
                </a:pPr>
                <a:r>
                  <a:rPr lang="ru-RU" dirty="0"/>
                  <a:t>А</a:t>
                </a:r>
                <a:r>
                  <a:rPr lang="kk-KZ" dirty="0"/>
                  <a:t>) азайту</a:t>
                </a:r>
              </a:p>
              <a:p>
                <a:pPr marL="0" indent="0">
                  <a:buNone/>
                </a:pPr>
                <a:r>
                  <a:rPr lang="kk-KZ" dirty="0"/>
                  <a:t>В) қосу</a:t>
                </a:r>
              </a:p>
              <a:p>
                <a:pPr marL="0" indent="0">
                  <a:buNone/>
                </a:pPr>
                <a:r>
                  <a:rPr lang="kk-KZ" dirty="0"/>
                  <a:t>С) дәреже</a:t>
                </a:r>
              </a:p>
              <a:p>
                <a:pPr marL="0" indent="0">
                  <a:buNone/>
                </a:pPr>
                <a:r>
                  <a:rPr lang="kk-KZ" dirty="0"/>
                  <a:t>Д) бөлу</a:t>
                </a:r>
              </a:p>
              <a:p>
                <a:pPr marL="0" indent="0">
                  <a:buNone/>
                </a:pPr>
                <a:r>
                  <a:rPr lang="kk-KZ" dirty="0"/>
                  <a:t>Е) көбейту</a:t>
                </a:r>
                <a:r>
                  <a:rPr lang="ru-RU" dirty="0"/>
                  <a:t>          </a:t>
                </a:r>
              </a:p>
            </p:txBody>
          </p:sp>
        </mc:Choice>
        <mc:Fallback xmlns="">
          <p:sp>
            <p:nvSpPr>
              <p:cNvPr id="3" name="Content Placeholder 2">
                <a:extLst>
                  <a:ext uri="{FF2B5EF4-FFF2-40B4-BE49-F238E27FC236}">
                    <a16:creationId xmlns:a16="http://schemas.microsoft.com/office/drawing/2014/main" id="{E38F20A5-3DF1-D732-59AA-0D2417C1EB88}"/>
                  </a:ext>
                </a:extLst>
              </p:cNvPr>
              <p:cNvSpPr>
                <a:spLocks noGrp="1" noRot="1" noChangeAspect="1" noMove="1" noResize="1" noEditPoints="1" noAdjustHandles="1" noChangeArrowheads="1" noChangeShapeType="1" noTextEdit="1"/>
              </p:cNvSpPr>
              <p:nvPr>
                <p:ph idx="1"/>
              </p:nvPr>
            </p:nvSpPr>
            <p:spPr>
              <a:xfrm>
                <a:off x="838200" y="447869"/>
                <a:ext cx="10515600" cy="5729094"/>
              </a:xfrm>
              <a:blipFill>
                <a:blip r:embed="rId2"/>
                <a:stretch>
                  <a:fillRect l="-1217" t="-1702"/>
                </a:stretch>
              </a:blipFill>
            </p:spPr>
            <p:txBody>
              <a:bodyPr/>
              <a:lstStyle/>
              <a:p>
                <a:r>
                  <a:rPr lang="ru-RU">
                    <a:noFill/>
                  </a:rPr>
                  <a:t> </a:t>
                </a:r>
              </a:p>
            </p:txBody>
          </p:sp>
        </mc:Fallback>
      </mc:AlternateContent>
      <p:sp>
        <p:nvSpPr>
          <p:cNvPr id="5" name="Isosceles Triangle 4">
            <a:extLst>
              <a:ext uri="{FF2B5EF4-FFF2-40B4-BE49-F238E27FC236}">
                <a16:creationId xmlns:a16="http://schemas.microsoft.com/office/drawing/2014/main" id="{FEF884AD-F6F4-0701-0AA0-2477BCADA1EA}"/>
              </a:ext>
            </a:extLst>
          </p:cNvPr>
          <p:cNvSpPr/>
          <p:nvPr/>
        </p:nvSpPr>
        <p:spPr>
          <a:xfrm flipH="1" flipV="1">
            <a:off x="4945222" y="1138236"/>
            <a:ext cx="242597" cy="15847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Isosceles Triangle 5">
            <a:extLst>
              <a:ext uri="{FF2B5EF4-FFF2-40B4-BE49-F238E27FC236}">
                <a16:creationId xmlns:a16="http://schemas.microsoft.com/office/drawing/2014/main" id="{27A69B6A-3FFE-49AB-FB3C-53C4F6BF2266}"/>
              </a:ext>
            </a:extLst>
          </p:cNvPr>
          <p:cNvSpPr/>
          <p:nvPr/>
        </p:nvSpPr>
        <p:spPr>
          <a:xfrm flipH="1" flipV="1">
            <a:off x="4823923" y="614943"/>
            <a:ext cx="242597" cy="15847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65086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810D78D-9A22-B801-E1AF-078E82C6D0D5}"/>
                  </a:ext>
                </a:extLst>
              </p:cNvPr>
              <p:cNvSpPr>
                <a:spLocks noGrp="1"/>
              </p:cNvSpPr>
              <p:nvPr>
                <p:ph idx="1"/>
              </p:nvPr>
            </p:nvSpPr>
            <p:spPr>
              <a:xfrm>
                <a:off x="838200" y="270588"/>
                <a:ext cx="10515600" cy="5906375"/>
              </a:xfrm>
            </p:spPr>
            <p:txBody>
              <a:bodyPr/>
              <a:lstStyle/>
              <a:p>
                <a:pPr marL="0" indent="0">
                  <a:buNone/>
                </a:pPr>
                <a:r>
                  <a:rPr lang="kk-KZ" dirty="0"/>
                  <a:t>1</a:t>
                </a:r>
                <a14:m>
                  <m:oMath xmlns:m="http://schemas.openxmlformats.org/officeDocument/2006/math">
                    <m:sSup>
                      <m:sSupPr>
                        <m:ctrlPr>
                          <a:rPr lang="kk-KZ" i="1" smtClean="0">
                            <a:latin typeface="Cambria Math" panose="02040503050406030204" pitchFamily="18" charset="0"/>
                          </a:rPr>
                        </m:ctrlPr>
                      </m:sSupPr>
                      <m:e>
                        <m:r>
                          <a:rPr lang="kk-KZ" b="0" i="1" smtClean="0">
                            <a:latin typeface="Cambria Math" panose="02040503050406030204" pitchFamily="18" charset="0"/>
                          </a:rPr>
                          <m:t>м</m:t>
                        </m:r>
                      </m:e>
                      <m:sup>
                        <m:r>
                          <a:rPr lang="kk-KZ" b="0" i="1" smtClean="0">
                            <a:latin typeface="Cambria Math" panose="02040503050406030204" pitchFamily="18" charset="0"/>
                          </a:rPr>
                          <m:t>3</m:t>
                        </m:r>
                      </m:sup>
                    </m:sSup>
                    <m:r>
                      <a:rPr lang="kk-KZ" b="0" i="1" smtClean="0">
                        <a:latin typeface="Cambria Math" panose="02040503050406030204" pitchFamily="18" charset="0"/>
                      </a:rPr>
                      <m:t> судың салмағы 1т. бір жағының ауданы 64</m:t>
                    </m:r>
                    <m:sSup>
                      <m:sSupPr>
                        <m:ctrlPr>
                          <a:rPr lang="kk-KZ" b="0" i="1" smtClean="0">
                            <a:latin typeface="Cambria Math" panose="02040503050406030204" pitchFamily="18" charset="0"/>
                          </a:rPr>
                        </m:ctrlPr>
                      </m:sSupPr>
                      <m:e>
                        <m:r>
                          <a:rPr lang="kk-KZ" b="0" i="1" smtClean="0">
                            <a:latin typeface="Cambria Math" panose="02040503050406030204" pitchFamily="18" charset="0"/>
                          </a:rPr>
                          <m:t>м</m:t>
                        </m:r>
                      </m:e>
                      <m:sup>
                        <m:r>
                          <a:rPr lang="kk-KZ" b="0" i="1" smtClean="0">
                            <a:latin typeface="Cambria Math" panose="02040503050406030204" pitchFamily="18" charset="0"/>
                          </a:rPr>
                          <m:t>2</m:t>
                        </m:r>
                      </m:sup>
                    </m:sSup>
                  </m:oMath>
                </a14:m>
                <a:r>
                  <a:rPr lang="ru-RU" dirty="0"/>
                  <a:t> болатын куб формалы ыдысқа қанша су сияды?</a:t>
                </a:r>
              </a:p>
              <a:p>
                <a:pPr marL="0" indent="0">
                  <a:buNone/>
                </a:pPr>
                <a:r>
                  <a:rPr lang="ru-RU" dirty="0"/>
                  <a:t>А) 256т</a:t>
                </a:r>
              </a:p>
              <a:p>
                <a:pPr marL="0" indent="0">
                  <a:buNone/>
                </a:pPr>
                <a:r>
                  <a:rPr lang="ru-RU" dirty="0"/>
                  <a:t>В) 64т</a:t>
                </a:r>
              </a:p>
              <a:p>
                <a:pPr marL="0" indent="0">
                  <a:buNone/>
                </a:pPr>
                <a:r>
                  <a:rPr lang="ru-RU" dirty="0"/>
                  <a:t>С) 422т</a:t>
                </a:r>
              </a:p>
              <a:p>
                <a:pPr marL="0" indent="0">
                  <a:buNone/>
                </a:pPr>
                <a:r>
                  <a:rPr lang="ru-RU" dirty="0"/>
                  <a:t>Д) 328т</a:t>
                </a:r>
              </a:p>
              <a:p>
                <a:pPr marL="0" indent="0">
                  <a:buNone/>
                </a:pPr>
                <a:r>
                  <a:rPr lang="ru-RU" dirty="0"/>
                  <a:t>Е) 512т</a:t>
                </a:r>
              </a:p>
              <a:p>
                <a:pPr marL="0" indent="0">
                  <a:buNone/>
                </a:pPr>
                <a:endParaRPr lang="ru-RU" dirty="0"/>
              </a:p>
            </p:txBody>
          </p:sp>
        </mc:Choice>
        <mc:Fallback xmlns="">
          <p:sp>
            <p:nvSpPr>
              <p:cNvPr id="3" name="Content Placeholder 2">
                <a:extLst>
                  <a:ext uri="{FF2B5EF4-FFF2-40B4-BE49-F238E27FC236}">
                    <a16:creationId xmlns:a16="http://schemas.microsoft.com/office/drawing/2014/main" id="{3810D78D-9A22-B801-E1AF-078E82C6D0D5}"/>
                  </a:ext>
                </a:extLst>
              </p:cNvPr>
              <p:cNvSpPr>
                <a:spLocks noGrp="1" noRot="1" noChangeAspect="1" noMove="1" noResize="1" noEditPoints="1" noAdjustHandles="1" noChangeArrowheads="1" noChangeShapeType="1" noTextEdit="1"/>
              </p:cNvSpPr>
              <p:nvPr>
                <p:ph idx="1"/>
              </p:nvPr>
            </p:nvSpPr>
            <p:spPr>
              <a:xfrm>
                <a:off x="838200" y="270588"/>
                <a:ext cx="10515600" cy="5906375"/>
              </a:xfrm>
              <a:blipFill>
                <a:blip r:embed="rId2"/>
                <a:stretch>
                  <a:fillRect l="-1217" t="-1651"/>
                </a:stretch>
              </a:blipFill>
            </p:spPr>
            <p:txBody>
              <a:bodyPr/>
              <a:lstStyle/>
              <a:p>
                <a:r>
                  <a:rPr lang="ru-RU">
                    <a:noFill/>
                  </a:rPr>
                  <a:t> </a:t>
                </a:r>
              </a:p>
            </p:txBody>
          </p:sp>
        </mc:Fallback>
      </mc:AlternateContent>
    </p:spTree>
    <p:extLst>
      <p:ext uri="{BB962C8B-B14F-4D97-AF65-F5344CB8AC3E}">
        <p14:creationId xmlns:p14="http://schemas.microsoft.com/office/powerpoint/2010/main" val="924593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330DF8-F410-B67D-A48A-C19A5E38AC7A}"/>
              </a:ext>
            </a:extLst>
          </p:cNvPr>
          <p:cNvSpPr>
            <a:spLocks noGrp="1"/>
          </p:cNvSpPr>
          <p:nvPr>
            <p:ph idx="1"/>
          </p:nvPr>
        </p:nvSpPr>
        <p:spPr>
          <a:xfrm>
            <a:off x="838200" y="401216"/>
            <a:ext cx="10515600" cy="5775747"/>
          </a:xfrm>
        </p:spPr>
        <p:txBody>
          <a:bodyPr/>
          <a:lstStyle/>
          <a:p>
            <a:r>
              <a:rPr lang="kk-KZ" dirty="0"/>
              <a:t>452*4 берілген бестаңбалы сан 3-ке және 4-ке қалдықсыз бөлінуі үшін «*» орнына қандай сан қоюға болатынын табыңыз.</a:t>
            </a:r>
          </a:p>
          <a:p>
            <a:pPr marL="0" indent="0">
              <a:buNone/>
            </a:pPr>
            <a:r>
              <a:rPr lang="kk-KZ" dirty="0"/>
              <a:t> А) 0;6</a:t>
            </a:r>
          </a:p>
          <a:p>
            <a:pPr marL="0" indent="0">
              <a:buNone/>
            </a:pPr>
            <a:r>
              <a:rPr lang="kk-KZ" dirty="0"/>
              <a:t>В) 6;8</a:t>
            </a:r>
          </a:p>
          <a:p>
            <a:pPr marL="0" indent="0">
              <a:buNone/>
            </a:pPr>
            <a:r>
              <a:rPr lang="kk-KZ" dirty="0"/>
              <a:t>С) 0;3;5</a:t>
            </a:r>
          </a:p>
          <a:p>
            <a:pPr marL="0" indent="0">
              <a:buNone/>
            </a:pPr>
            <a:r>
              <a:rPr lang="kk-KZ" dirty="0"/>
              <a:t>Д) 6;9</a:t>
            </a:r>
          </a:p>
          <a:p>
            <a:pPr marL="0" indent="0">
              <a:buNone/>
            </a:pPr>
            <a:r>
              <a:rPr lang="kk-KZ" dirty="0"/>
              <a:t>Е) 3;2;9</a:t>
            </a:r>
            <a:endParaRPr lang="ru-RU" dirty="0"/>
          </a:p>
        </p:txBody>
      </p:sp>
    </p:spTree>
    <p:extLst>
      <p:ext uri="{BB962C8B-B14F-4D97-AF65-F5344CB8AC3E}">
        <p14:creationId xmlns:p14="http://schemas.microsoft.com/office/powerpoint/2010/main" val="35966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519</TotalTime>
  <Words>971</Words>
  <Application>Microsoft Office PowerPoint</Application>
  <PresentationFormat>Widescreen</PresentationFormat>
  <Paragraphs>123</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Cambria Math</vt:lpstr>
      <vt:lpstr>Times New Roman</vt:lpstr>
      <vt:lpstr>Office Theme</vt:lpstr>
      <vt:lpstr>Сабақ үдерісінде математикалық сауаттылық тапсырмаларын шығару </vt:lpstr>
      <vt:lpstr>PowerPoint Presentation</vt:lpstr>
      <vt:lpstr>PowerPoint Presentation</vt:lpstr>
      <vt:lpstr>PowerPoint Presentation</vt:lpstr>
      <vt:lpstr>Математикалық сауаттылық есептерін қарастыру</vt:lpstr>
      <vt:lpstr>PowerPoint Presentation</vt:lpstr>
      <vt:lpstr>PowerPoint Presentation</vt:lpstr>
      <vt:lpstr>PowerPoint Presentation</vt:lpstr>
      <vt:lpstr>PowerPoint Presentation</vt:lpstr>
      <vt:lpstr>Газет немесе журнал, кітап беттеріне байланысты есептер</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Математикалық сауаттылық есептерін шешу әдістері</dc:title>
  <dc:creator>Admin</dc:creator>
  <cp:lastModifiedBy>Admin</cp:lastModifiedBy>
  <cp:revision>6</cp:revision>
  <dcterms:created xsi:type="dcterms:W3CDTF">2022-10-20T17:08:19Z</dcterms:created>
  <dcterms:modified xsi:type="dcterms:W3CDTF">2022-10-22T04:35:31Z</dcterms:modified>
</cp:coreProperties>
</file>