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5" r:id="rId6"/>
    <p:sldId id="270" r:id="rId7"/>
    <p:sldId id="271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D08-0E49-4A57-9A15-7110805165D1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056A-B318-4960-ADF7-14741FF0F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056A-B318-4960-ADF7-14741FF0F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3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6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4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02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7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19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7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0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6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8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4572032" cy="78579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“Балқаш қаласы Абай атындағы </a:t>
            </a:r>
            <a:b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 мектеп – лицей” КММ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260279"/>
            <a:ext cx="7500990" cy="243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«Физика пәнінде оқушылардың ғылыми жаратылыстану сауаттылығын дамыту тапсырмалары»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2"/>
            <a:ext cx="2026303" cy="1765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563888" y="5009639"/>
            <a:ext cx="4681542" cy="10715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buNone/>
            </a:pP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физика пәні мұғалімі: Рахимова Ж.Т.</a:t>
            </a:r>
          </a:p>
          <a:p>
            <a:pPr algn="ctr">
              <a:buNone/>
            </a:pP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 - сарапшы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081" t="25839" r="18495" b="10793"/>
          <a:stretch/>
        </p:blipFill>
        <p:spPr>
          <a:xfrm>
            <a:off x="323528" y="476672"/>
            <a:ext cx="7632848" cy="629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27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</a:rPr>
              <a:t>Функционалдық сауаттылықты арттыруға бағытталған тапсырмалар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51" t="27535" r="9135" b="5395"/>
          <a:stretch>
            <a:fillRect/>
          </a:stretch>
        </p:blipFill>
        <p:spPr bwMode="auto">
          <a:xfrm>
            <a:off x="0" y="0"/>
            <a:ext cx="7358114" cy="490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5000636"/>
          <a:ext cx="8358246" cy="151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сынып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Ғылыми жаратылыстану</a:t>
                      </a:r>
                      <a:r>
                        <a:rPr lang="ru-RU" sz="1800" b="1" i="1" u="sng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sng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сауаттылығы</a:t>
                      </a:r>
                      <a:r>
                        <a:rPr lang="ru-RU" sz="1800" b="1" i="1" u="sng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i="1" u="sng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(физика, химия, биология,</a:t>
                      </a:r>
                      <a:r>
                        <a:rPr lang="kk-KZ" sz="1800" b="1" i="1" u="sng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география</a:t>
                      </a:r>
                      <a:r>
                        <a:rPr lang="kk-KZ" sz="1800" b="1" i="1" u="sng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  <a:r>
                        <a:rPr lang="ru-RU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тапсырмаларының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 – 32.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ұпай 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32.</a:t>
                      </a:r>
                      <a:endParaRPr lang="ru-RU" sz="1800" b="0" i="0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77" marR="4697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336" t="19626" r="8150" b="7450"/>
          <a:stretch>
            <a:fillRect/>
          </a:stretch>
        </p:blipFill>
        <p:spPr bwMode="auto">
          <a:xfrm>
            <a:off x="214282" y="285728"/>
            <a:ext cx="84683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еждународное исследование PISA в Казахстане - внеурочная работа, 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2"/>
          <a:stretch/>
        </p:blipFill>
        <p:spPr bwMode="auto">
          <a:xfrm>
            <a:off x="107504" y="116632"/>
            <a:ext cx="8640960" cy="66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изиканы оқытуда PISA тапсырмаларын қолд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074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53652"/>
              </p:ext>
            </p:extLst>
          </p:nvPr>
        </p:nvGraphicFramePr>
        <p:xfrm>
          <a:off x="261503" y="632789"/>
          <a:ext cx="8568952" cy="597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4219377402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4281321638"/>
                    </a:ext>
                  </a:extLst>
                </a:gridCol>
              </a:tblGrid>
              <a:tr h="2788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Бектауата – </a:t>
                      </a:r>
                      <a:r>
                        <a:rPr lang="kk-KZ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Сарыарқаның</a:t>
                      </a: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оңтүстігіндегі тау.</a:t>
                      </a:r>
                      <a:r>
                        <a:rPr lang="kk-KZ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Ақтоғай ауданында, Балқаш </a:t>
                      </a: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қаласынан солтүстікке қарай 60 км жерде, ұсақ шоқылы-белесті жазықта орналасқан. Солтүстік-шығыстан оңтістік-батысқа қарай 7 км-ге созылып жатыр, ені 3 км, абсолюттік биіктігі 1213 м. Құбылтайөзек аңғары оны батысындағы </a:t>
                      </a:r>
                      <a:r>
                        <a:rPr lang="kk-KZ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Сарықұлжа</a:t>
                      </a: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(1082 м) тауынан бөліп тұрады. Бектауатаның беткейлері тік, жалтыр тақыр тасты, төбесі үшкірлеу келген. Пьезооптикалық минералдардың ұсақ кен орындары мен табиғи үңгірлер бар. Олардың ішіндегі ең ірісі – </a:t>
                      </a:r>
                      <a:r>
                        <a:rPr lang="kk-KZ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Бектауата үңгірі</a:t>
                      </a: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Беткейлерінде өте сирек бұта мен селдір шөп өседі, тауаралық аңғарларында көктерек, тал, түрлі бұта кездеседі. Олардың 45 сирек кездесетін болса, 8-і </a:t>
                      </a:r>
                      <a:r>
                        <a:rPr lang="kk-KZ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Қызыл кітапқа</a:t>
                      </a:r>
                      <a:r>
                        <a:rPr lang="kk-KZ" sz="12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енгізілген. Некен-саяқ елік, арқар мекендейді. 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9913"/>
                  </a:ext>
                </a:extLst>
              </a:tr>
              <a:tr h="2683999">
                <a:tc gridSpan="2">
                  <a:txBody>
                    <a:bodyPr/>
                    <a:lstStyle/>
                    <a:p>
                      <a:endParaRPr lang="kk-KZ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Сұрақтар:</a:t>
                      </a:r>
                    </a:p>
                    <a:p>
                      <a:endParaRPr lang="kk-KZ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Бектауатаның ең биік нүктесіндегі атмосфералық қысымның мәнін анықтаңыз.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Барометр – анероидтың көмегімен атмосфералық қысымды қалай табуға болады?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0929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10710"/>
          <a:stretch/>
        </p:blipFill>
        <p:spPr>
          <a:xfrm>
            <a:off x="267725" y="692696"/>
            <a:ext cx="4248472" cy="3168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38227"/>
            <a:ext cx="819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Функционалдық сауаттылықты арттыруға бағытталған тапсырмалар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556989"/>
              </p:ext>
            </p:extLst>
          </p:nvPr>
        </p:nvGraphicFramePr>
        <p:xfrm>
          <a:off x="280592" y="908720"/>
          <a:ext cx="856895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4219377402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4281321638"/>
                    </a:ext>
                  </a:extLst>
                </a:gridCol>
              </a:tblGrid>
              <a:tr h="2788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Балқаш көлі — </a:t>
                      </a:r>
                      <a:r>
                        <a:rPr lang="kk-KZ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Қазақстанның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оңтүстік-шығысындағы тұйық көл.</a:t>
                      </a:r>
                      <a:b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Аумағы жөнінен </a:t>
                      </a:r>
                      <a:r>
                        <a:rPr lang="kk-KZ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Каспий, Арал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теңіздерінен кейінгі үшінші орында. </a:t>
                      </a:r>
                      <a:b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Ауданы құбылмалы: 17 – 22 мың км², ұзындығы 600 км-ден астам, ені шығыс бөлігінде 9 – 19 км, батыс бөлігінде 74 км-ге жетеді. Суының көлемі шамамен 100 – 110 км</a:t>
                      </a:r>
                      <a:r>
                        <a:rPr lang="kk-KZ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Су жиналатын алабы 500 мың км²-ге жуық. Орташа тереңдігі 6 м, ең терең жері 26 м.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9913"/>
                  </a:ext>
                </a:extLst>
              </a:tr>
              <a:tr h="2683999">
                <a:tc gridSpan="2">
                  <a:txBody>
                    <a:bodyPr/>
                    <a:lstStyle/>
                    <a:p>
                      <a:endParaRPr lang="kk-KZ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Тапсырма:</a:t>
                      </a:r>
                    </a:p>
                    <a:p>
                      <a:endParaRPr lang="kk-KZ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Балқаш көлінің ең терең жеріндегі гидростатикалық қысымды табыңыз.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0929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" y="906148"/>
            <a:ext cx="4231203" cy="2724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8227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</a:rPr>
              <a:t>Функционалдық сауаттылықты арттыруға бағытталған тапсырмалар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12807"/>
              </p:ext>
            </p:extLst>
          </p:nvPr>
        </p:nvGraphicFramePr>
        <p:xfrm>
          <a:off x="179512" y="570246"/>
          <a:ext cx="861628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140">
                  <a:extLst>
                    <a:ext uri="{9D8B030D-6E8A-4147-A177-3AD203B41FA5}">
                      <a16:colId xmlns:a16="http://schemas.microsoft.com/office/drawing/2014/main" val="448747852"/>
                    </a:ext>
                  </a:extLst>
                </a:gridCol>
                <a:gridCol w="4308140">
                  <a:extLst>
                    <a:ext uri="{9D8B030D-6E8A-4147-A177-3AD203B41FA5}">
                      <a16:colId xmlns:a16="http://schemas.microsoft.com/office/drawing/2014/main" val="4191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Ресей мемлекетінде жасалатын Stenders сатысы бақшада, үйде және 8 м биіктікте жүргізілетін құрылыс алаңдарында жұмыс істеу үшін қолданылады. Құрылымның ені - 50 см, биіктігі — 3,5 м. Әр саты массасы 150 кг — ға дейін жүктемеге арналған. Осындай бір саты жасау үшін 3,7 кг алюминий қолданылады. Осындай 100 саты жасау кезінде алюминийді балқыту үшін қанша жылу мөлшері қажет болады? Алюминийдің меншікті балқу жылуы 39*10</a:t>
                      </a:r>
                      <a:r>
                        <a:rPr lang="kk-KZ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Дж/кг.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83643"/>
                  </a:ext>
                </a:extLst>
              </a:tr>
            </a:tbl>
          </a:graphicData>
        </a:graphic>
      </p:graphicFrame>
      <p:pic>
        <p:nvPicPr>
          <p:cNvPr id="11" name="Объект 3" descr="Лестница раскладная трёхсекционная Standers 11 ступен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49" y="898667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75368"/>
              </p:ext>
            </p:extLst>
          </p:nvPr>
        </p:nvGraphicFramePr>
        <p:xfrm>
          <a:off x="179512" y="4149080"/>
          <a:ext cx="86162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140">
                  <a:extLst>
                    <a:ext uri="{9D8B030D-6E8A-4147-A177-3AD203B41FA5}">
                      <a16:colId xmlns:a16="http://schemas.microsoft.com/office/drawing/2014/main" val="448747852"/>
                    </a:ext>
                  </a:extLst>
                </a:gridCol>
                <a:gridCol w="4308140">
                  <a:extLst>
                    <a:ext uri="{9D8B030D-6E8A-4147-A177-3AD203B41FA5}">
                      <a16:colId xmlns:a16="http://schemas.microsoft.com/office/drawing/2014/main" val="4191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Қазақстанда тас және қоңыр көмірдің мол қорлары бар. </a:t>
                      </a:r>
                      <a:r>
                        <a:rPr lang="kk-KZ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Республикада 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200-ге жуық көмір кен орыны барланған.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Қазақстан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көмірінің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жалпы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геологиялық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қоры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164,4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тонна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шамасында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бағаланады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Республикадағы ең ірі көмірлі алаптар Орталық Қазақстанда орналасқан (</a:t>
                      </a:r>
                      <a:r>
                        <a:rPr lang="kk-KZ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Қарағанды, Екібастұз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 Майкөбен).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кг таскөмір жанғанда бөлінетін жылу мөлшерін алу үшін неше кг қоңыр көмір жағу керек?</a:t>
                      </a:r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Қоңыр көмірдің меншікті жану жылуы 17*10</a:t>
                      </a:r>
                      <a:r>
                        <a:rPr lang="kk-KZ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Дж/кг., таскөмірдің меншікті жану жылуы 30*10</a:t>
                      </a:r>
                      <a:r>
                        <a:rPr lang="kk-KZ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Дж/кг.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83643"/>
                  </a:ext>
                </a:extLst>
              </a:tr>
            </a:tbl>
          </a:graphicData>
        </a:graphic>
      </p:graphicFrame>
      <p:pic>
        <p:nvPicPr>
          <p:cNvPr id="13" name="Рисунок 12" descr="https://rus.azattyq-ruhy.kz/cache/imagine/main_page_full/uploads/news/2021/08/10/611228af47b7f3793454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4540188"/>
            <a:ext cx="31683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38227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</a:rPr>
              <a:t>Функционалдық сауаттылықты арттыруға бағытталған тапсырмалар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80590"/>
              </p:ext>
            </p:extLst>
          </p:nvPr>
        </p:nvGraphicFramePr>
        <p:xfrm>
          <a:off x="162397" y="1052736"/>
          <a:ext cx="861628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140">
                  <a:extLst>
                    <a:ext uri="{9D8B030D-6E8A-4147-A177-3AD203B41FA5}">
                      <a16:colId xmlns:a16="http://schemas.microsoft.com/office/drawing/2014/main" val="448747852"/>
                    </a:ext>
                  </a:extLst>
                </a:gridCol>
                <a:gridCol w="4308140">
                  <a:extLst>
                    <a:ext uri="{9D8B030D-6E8A-4147-A177-3AD203B41FA5}">
                      <a16:colId xmlns:a16="http://schemas.microsoft.com/office/drawing/2014/main" val="4191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Жолаушыларды тасымалдау барысында автокөліктің қозғалысына 5 литр бензин қажет болды. Осы отын түрі толық жанғанда қоршаған ортаға қанша жылу мөлшері бөлінеді? Бензиннің меншікті жану жылуы 46*10</a:t>
                      </a:r>
                      <a:r>
                        <a:rPr lang="kk-KZ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Дж/кг.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8364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99078"/>
              </p:ext>
            </p:extLst>
          </p:nvPr>
        </p:nvGraphicFramePr>
        <p:xfrm>
          <a:off x="137270" y="3501008"/>
          <a:ext cx="861628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140">
                  <a:extLst>
                    <a:ext uri="{9D8B030D-6E8A-4147-A177-3AD203B41FA5}">
                      <a16:colId xmlns:a16="http://schemas.microsoft.com/office/drawing/2014/main" val="448747852"/>
                    </a:ext>
                  </a:extLst>
                </a:gridCol>
                <a:gridCol w="4308140">
                  <a:extLst>
                    <a:ext uri="{9D8B030D-6E8A-4147-A177-3AD203B41FA5}">
                      <a16:colId xmlns:a16="http://schemas.microsoft.com/office/drawing/2014/main" val="41916624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Керосинді шам жарық пен жылу береді. Майшамды жағу үшін 10 грамм керосин қажет болды.  Майшам толық жанып кеткенде қанша жылу бөлінер еді? Керосиннің меншікті жану жылуы 46*10</a:t>
                      </a:r>
                      <a:r>
                        <a:rPr lang="kk-KZ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k-K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Дж/кг.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8364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38227"/>
            <a:ext cx="783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</a:rPr>
              <a:t>Функционалдық сауаттылықты арттыруға бағытталған тапсырмалар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https://naprokat67.ru/sites/default/files/field/image/depositphotos_8874350_xl-2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87038"/>
            <a:ext cx="2609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tatic.auction.ru/offer_images/2017/10/02/10/big/N/NAbZgCOQg3Z/starinnaja_kerosinovaja_lampa_klejmo_sssr_aljuminij_redka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554" y="3717032"/>
            <a:ext cx="2016224" cy="22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3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145</TotalTime>
  <Words>262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Trebuchet MS</vt:lpstr>
      <vt:lpstr>Wingdings 3</vt:lpstr>
      <vt:lpstr>Тема1</vt:lpstr>
      <vt:lpstr>“Балқаш қаласы Абай атындағы  №2 мектеп – лицей” КММ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“Балқаш қаласы Абай атындағы №2 мектеп – лицей” КММ</dc:title>
  <dc:creator>Админ</dc:creator>
  <cp:lastModifiedBy>Физика</cp:lastModifiedBy>
  <cp:revision>23</cp:revision>
  <dcterms:created xsi:type="dcterms:W3CDTF">2022-08-21T15:48:34Z</dcterms:created>
  <dcterms:modified xsi:type="dcterms:W3CDTF">2022-10-18T05:18:50Z</dcterms:modified>
</cp:coreProperties>
</file>