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1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8841"/>
    <a:srgbClr val="086E72"/>
    <a:srgbClr val="646464"/>
    <a:srgbClr val="9EAC5D"/>
    <a:srgbClr val="7F7F7F"/>
    <a:srgbClr val="CBBF1B"/>
    <a:srgbClr val="726AFE"/>
    <a:srgbClr val="FFC02C"/>
    <a:srgbClr val="00D762"/>
    <a:srgbClr val="00D5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Средний стиль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671" autoAdjust="0"/>
  </p:normalViewPr>
  <p:slideViewPr>
    <p:cSldViewPr snapToGrid="0">
      <p:cViewPr>
        <p:scale>
          <a:sx n="76" d="100"/>
          <a:sy n="76" d="100"/>
        </p:scale>
        <p:origin x="-259" y="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42365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6503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468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64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3672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4366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13931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71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2995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521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77089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55EF04-D2BE-4D7F-9AD5-1A98579E77FF}" type="datetimeFigureOut">
              <a:rPr lang="ru-RU" smtClean="0"/>
              <a:t>08.11.2022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74266-0EE9-4C12-80AA-CE44C97D476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21454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Прямоугольник 31"/>
          <p:cNvSpPr/>
          <p:nvPr/>
        </p:nvSpPr>
        <p:spPr>
          <a:xfrm flipV="1">
            <a:off x="239593" y="1028731"/>
            <a:ext cx="11525496" cy="208684"/>
          </a:xfrm>
          <a:prstGeom prst="rect">
            <a:avLst/>
          </a:prstGeom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lIns="121917" tIns="60958" rIns="121917" bIns="60958" rtlCol="0" anchor="ctr"/>
          <a:lstStyle/>
          <a:p>
            <a:pPr algn="ctr"/>
            <a:endParaRPr lang="ru-RU" sz="2800" b="1" dirty="0"/>
          </a:p>
        </p:txBody>
      </p:sp>
      <p:pic>
        <p:nvPicPr>
          <p:cNvPr id="33" name="Picture 2" descr="C:\Users\Константин\Pictures\полоса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69" t="5" r="18783" b="-5"/>
          <a:stretch/>
        </p:blipFill>
        <p:spPr bwMode="auto">
          <a:xfrm>
            <a:off x="0" y="867904"/>
            <a:ext cx="12192000" cy="57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713" y="44545"/>
            <a:ext cx="11636552" cy="718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63713" y="925753"/>
            <a:ext cx="11381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ониторинг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заполнения четвертных оценок в электронном журнале (менее 60%) за 1 четверть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2022-2023 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учебного года 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в системе «Білімал. Электронды мектеп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 по состоянию на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08.11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.2022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г.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225899" y="44545"/>
            <a:ext cx="10874366" cy="646331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</a:p>
          <a:p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kk-KZ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Білімал. Электронды мектеп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0135536"/>
              </p:ext>
            </p:extLst>
          </p:nvPr>
        </p:nvGraphicFramePr>
        <p:xfrm>
          <a:off x="793821" y="1708220"/>
          <a:ext cx="10812025" cy="3104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67718"/>
                <a:gridCol w="1823330"/>
                <a:gridCol w="6621565"/>
                <a:gridCol w="1599412"/>
              </a:tblGrid>
              <a:tr h="73668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№ 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Город / Район</a:t>
                      </a:r>
                      <a:endParaRPr lang="ru-RU" sz="18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учебного заведения</a:t>
                      </a:r>
                      <a:endParaRPr lang="ru-RU" sz="18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800" b="1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Процент заполненности</a:t>
                      </a:r>
                      <a:endParaRPr lang="ru-RU" sz="1800" b="1" i="0" u="none" strike="noStrike" dirty="0">
                        <a:solidFill>
                          <a:srgbClr val="333333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ctr"/>
                </a:tc>
              </a:tr>
              <a:tr h="60979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Актогайский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«Карагойская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ru-RU" sz="1800" b="0" i="0" u="none" strike="noStrike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60290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</a:t>
                      </a:r>
                      <a:r>
                        <a:rPr lang="ru-RU" sz="18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Начальная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№52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с.Белдеутас»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52.08%</a:t>
                      </a:r>
                      <a:endParaRPr lang="ru-RU" sz="1800" b="0" i="0" u="none" strike="noStrike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58280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800" b="0" i="0" u="none" strike="noStrike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«Начальная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 38 села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Айнабулак»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60%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  <a:tr h="57275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Каркаралинский</a:t>
                      </a:r>
                      <a:endParaRPr lang="ru-RU" sz="1800" b="0" i="0" u="none" strike="noStrike" dirty="0">
                        <a:solidFill>
                          <a:srgbClr val="212529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КГУ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«Начальная </a:t>
                      </a:r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школа №41 села </a:t>
                      </a:r>
                      <a:r>
                        <a:rPr lang="ru-RU" sz="18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Кызылшилик»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19.23%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1688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13827</TotalTime>
  <Words>90</Words>
  <Application>Microsoft Office PowerPoint</Application>
  <PresentationFormat>Произвольный</PresentationFormat>
  <Paragraphs>24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Комплекс систем для образовательных учреждений</dc:title>
  <dc:creator>Пользователь Windows</dc:creator>
  <cp:lastModifiedBy>UMC</cp:lastModifiedBy>
  <cp:revision>204</cp:revision>
  <cp:lastPrinted>2022-11-08T09:47:02Z</cp:lastPrinted>
  <dcterms:created xsi:type="dcterms:W3CDTF">2018-04-02T05:48:26Z</dcterms:created>
  <dcterms:modified xsi:type="dcterms:W3CDTF">2022-11-08T10:01:10Z</dcterms:modified>
</cp:coreProperties>
</file>