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2" r:id="rId3"/>
    <p:sldId id="309" r:id="rId4"/>
    <p:sldId id="303" r:id="rId5"/>
    <p:sldId id="310" r:id="rId6"/>
    <p:sldId id="306" r:id="rId7"/>
    <p:sldId id="311" r:id="rId8"/>
    <p:sldId id="312" r:id="rId9"/>
    <p:sldId id="313" r:id="rId10"/>
    <p:sldId id="314" r:id="rId11"/>
    <p:sldId id="315" r:id="rId12"/>
    <p:sldId id="316" r:id="rId13"/>
    <p:sldId id="31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41"/>
    <a:srgbClr val="086E72"/>
    <a:srgbClr val="646464"/>
    <a:srgbClr val="9EAC5D"/>
    <a:srgbClr val="7F7F7F"/>
    <a:srgbClr val="CBBF1B"/>
    <a:srgbClr val="726AFE"/>
    <a:srgbClr val="FFC02C"/>
    <a:srgbClr val="00D762"/>
    <a:srgbClr val="00D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259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3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0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6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64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67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36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93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1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9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21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08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EF04-D2BE-4D7F-9AD5-1A98579E77FF}" type="datetimeFigureOut">
              <a:rPr lang="ru-RU" smtClean="0"/>
              <a:t>21.09.2022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45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713" y="925753"/>
            <a:ext cx="11381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ониторинг организаций образования,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которые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заполнили расписания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уроков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2022-2023 учебный год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по состоянию на 19.09.2022 г.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3059"/>
              </p:ext>
            </p:extLst>
          </p:nvPr>
        </p:nvGraphicFramePr>
        <p:xfrm>
          <a:off x="239592" y="1733855"/>
          <a:ext cx="11722764" cy="491603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2074"/>
                <a:gridCol w="1882462"/>
                <a:gridCol w="4130031"/>
                <a:gridCol w="3181611"/>
                <a:gridCol w="1966586"/>
              </a:tblGrid>
              <a:tr h="4408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Город/Район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на которые не заполнено расписание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заполнения расписания уроков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ctr"/>
                </a:tc>
              </a:tr>
              <a:tr h="6586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средняя школа поселка Сарышаган»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а 5 ә 5 б 6 а 6 ә 6 б 7 а 7 ә 7 б 8 а 8 ә 8 б 9 а 9 ә 9 б 10 а 10 ә 10 б 10 в 11 а 11 ә 11 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«Андрейниковская начальная школа»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 2 ә 2a 3 ә 3a 5а 6а 7а 8а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6586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№1 им.академика Орынбека Жаутикова»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в 1а 1ә 1б 2а 2ә 2б 2в 3а 3ә 3б 3в 4 ж 4а 4ә 4б 5 г 5а 5ә 5б 5в 6а 6ә 6б 6в 7а 7ә 7б 7в 10а 10ә 10б 11 а 11 ә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№6 с. Тегисшилдик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 3 а 3 ә 5 6 7 8 9 10 а 11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№13 с.Кызылту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а 2 3  4  5 6 7  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школа№14 с. Жанатоган»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2а 3а 4а 5а 6а 7а 8а 9а 10а 11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4408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№16 посёлка Карагайлы»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ә 1а 1б 2а 2б 3а 3б 3в 4а 4б 4в 5а 5б 5в 6а 6б 6в 7а 7б 8 в 8а 8б 9а 9б 10а 11б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№38 села Айнабулак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5ғ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6586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«Школа–лицей № 1»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1в 1г 2а 2б 2в 3а 3б 3в 3г 4а 4б 4в 4г 5а 5б 5в 5г 6а 6б 6в 6г 6д 7а 7б 7в 7г 8а 8б 8в 8г 9а 9б 9в 9г 10а 10б 11А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№7»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5б 6а 6б 7а 7б 8а 8б 9а 9б 10а 11а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 29»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4ә 5а 5ә 6а 6б 7а 7ә 8а 8ә 9а 9ә 10а 11 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№3»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1а 1б 2а 2б 2в 3а 3б 3в 4а 4б 4в 5а 5б 5в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  <a:tr h="2230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Специализированная музыкальная школа интернат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6а 6б 7а 7б 8а 8б 9б 10а 10б 12 а 12 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82" marR="4382" marT="4382" marB="0" anchor="b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6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798667"/>
              </p:ext>
            </p:extLst>
          </p:nvPr>
        </p:nvGraphicFramePr>
        <p:xfrm>
          <a:off x="239591" y="1818355"/>
          <a:ext cx="11605397" cy="468265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49757"/>
                <a:gridCol w="1878904"/>
                <a:gridCol w="9076736"/>
              </a:tblGrid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Лицей-интернат "Білім-инновация" №2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"Школа-интернат-колледж,Осакаровского района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«Специализированная школа-интернат «Дарын»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428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 "Специальная школа - интернат № 8"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"Лицей-интернат "БІЛІМ-ИННОВАЦИЯ" №1"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"Специальная школа-интернат №2"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№8"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5685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13" отдела образования Осакаровского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 на базе гимназии №9"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874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746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 33"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746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 30"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746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имени Ыбырая Алтынсарина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  <a:tr h="2746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«Основная средняя школа №35»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36" marR="5936" marT="5936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676829"/>
              </p:ext>
            </p:extLst>
          </p:nvPr>
        </p:nvGraphicFramePr>
        <p:xfrm>
          <a:off x="239592" y="1885024"/>
          <a:ext cx="11760341" cy="479135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49756"/>
                <a:gridCol w="1977460"/>
                <a:gridCol w="9133125"/>
              </a:tblGrid>
              <a:tr h="229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№32"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Жамбыла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№ 18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№11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(ресурсный центр) №12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016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КГУ"Общеобразовательная школа имени А.Байтұрсынұлы"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229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№ 28"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229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№16" акимата г.Сарани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 – интернат №7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«Школа–лицей №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Сарань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"Школа-гимназия №17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  <a:tr h="380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КГУ"Общеобразовательная школа № 29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7" marR="3837" marT="3837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51488"/>
              </p:ext>
            </p:extLst>
          </p:nvPr>
        </p:nvGraphicFramePr>
        <p:xfrm>
          <a:off x="334778" y="1909665"/>
          <a:ext cx="11510210" cy="461639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79830"/>
                <a:gridCol w="1503124"/>
                <a:gridCol w="9327256"/>
              </a:tblGrid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«Общеобразовательная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№1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3325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«Общеобразовательная  школа имени Габидена Мустафина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3325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№17 города Темиртау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№11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КГУ«Гимназия №1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380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"Первый Темиртауский Классический Лицей"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398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Общеобразовательная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школа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"Школа-лицей имени Бауыржана Момышулы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№31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3325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"ШКОЛА-ЛИЦЕЙ №20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3161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ГУ«ОБЩЕОБРАЗОВАТЕЛЬНАЯ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 24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"Школа-лицей №14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  <a:tr h="2666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"Женская гимназия"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миртау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720" marR="2720" marT="2720" marB="0" anchor="b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03196"/>
              </p:ext>
            </p:extLst>
          </p:nvPr>
        </p:nvGraphicFramePr>
        <p:xfrm>
          <a:off x="338202" y="1918338"/>
          <a:ext cx="11506787" cy="43121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82299"/>
                <a:gridCol w="1559652"/>
                <a:gridCol w="9364836"/>
              </a:tblGrid>
              <a:tr h="3294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Темиртау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№12"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50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 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4164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</a:t>
                      </a:r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4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33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748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Шахтинск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«Школа-лицей имени А.Бокейханова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148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имени М.Жапакова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148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Ортауская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148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"ОСШ им. М.Маметовой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490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Ы.Алтынсарин атындағы тірек  мектеп (ресурстық орталық) жанындағы интернат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148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"Коктенкольская ОШ"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314849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"Акойская ОШ"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  <a:tr h="442580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Шетский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"Бурминская опорная школа (ресурсный центр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80" marR="5480" marT="548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3713" y="6305685"/>
            <a:ext cx="5052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Соответственно, не ведут электронный журнал.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3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60687"/>
              </p:ext>
            </p:extLst>
          </p:nvPr>
        </p:nvGraphicFramePr>
        <p:xfrm>
          <a:off x="360337" y="1804845"/>
          <a:ext cx="11313921" cy="467908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54271"/>
                <a:gridCol w="1327759"/>
                <a:gridCol w="9331891"/>
              </a:tblGrid>
              <a:tr h="567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Город/Район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организации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ctr"/>
                </a:tc>
              </a:tr>
              <a:tr h="7414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«Дзержинское общеобразовательная школа» отдела образование Абайского района управление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3005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"Акбастауская общеобразовательная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 8"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3856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"Школа-центр дополнительного образования № 1"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"Ортадересинская ОШ"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 им. Асета Болганбайулы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3856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средняя школа поселка Сарышаган"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"ОСШ им. Нуркена Абдирова"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НШ им. Дауитали Стамбекова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ОШ им. Ж.Кенесбаева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"Школа-интернат имени Абая"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  <a:tr h="287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 им. Сатибека Ибраева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6" marR="6446" marT="6446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454575"/>
              </p:ext>
            </p:extLst>
          </p:nvPr>
        </p:nvGraphicFramePr>
        <p:xfrm>
          <a:off x="375782" y="1803192"/>
          <a:ext cx="11541926" cy="48105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3670"/>
                <a:gridCol w="2658375"/>
                <a:gridCol w="8319881"/>
              </a:tblGrid>
              <a:tr h="248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"Карагойская начальная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59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 имени Куляш Байсеитовой)"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4735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"ИНТЕРНАТ ПРИ ОПОРНОЙ ШКОЛЕ (РЕСУРСНЫЙ ЦЕНТР) ИМЕНИ АЛИХАНА БОКЕЙХАНА"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48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М.Ержанов атындағы ЖББМ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59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  имени Казбека Нуржанова"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59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"САРЫШАГАНСКАЯ ШКОЛА-ИНТЕРНАТ"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483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 им. Алимхана Ермекова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5890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центр)" на базе "Комплекс "школа-ясли-сад(с пришкольным интернатом)поселка Шашубай"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59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"Кошкарская опорная школа(РЦ)" КММ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641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«Кушокинская общеобразовательная школа»  отдела образования Бухар-Жырауского района 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259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«Туздинская общеобразовательная школа»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421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Коммунальное государственное учереждение " Нуринская общеобразавательная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  <a:tr h="6410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Ыбырая Алтынсарина" отдела образования Бухар-Жырауского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8" marR="5268" marT="5268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637166"/>
              </p:ext>
            </p:extLst>
          </p:nvPr>
        </p:nvGraphicFramePr>
        <p:xfrm>
          <a:off x="310865" y="1745673"/>
          <a:ext cx="11454223" cy="491817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8221"/>
                <a:gridCol w="2105298"/>
                <a:gridCol w="8810704"/>
              </a:tblGrid>
              <a:tr h="372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"Кураминская начальная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"Умуткерская общеобразовательная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"Краснонивская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4233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"Каражарская общеобразовательная школа имени Манжи батыра"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65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"Ростовская опорная школа (ресурсный центр)" отдела образования Бухар-Жырауского 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"Алгабасская основная средняя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"Бухар-Жырауская основная средняя школа"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Каныша Сатбаева"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"Кировская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65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имени Талгата Бигельдинова" отдела образования Бухар-Жырауского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"Интумакская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Бухар-Жырауский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"Тасшокинская основная средняя школа"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264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 №88"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  <a:tr h="4351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№79"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33" marR="5333" marT="5333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1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77140"/>
              </p:ext>
            </p:extLst>
          </p:nvPr>
        </p:nvGraphicFramePr>
        <p:xfrm>
          <a:off x="360124" y="1827249"/>
          <a:ext cx="11614758" cy="41670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04588"/>
                <a:gridCol w="2314083"/>
                <a:gridCol w="8596087"/>
              </a:tblGrid>
              <a:tr h="419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№6»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419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№137"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419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№63"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4192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имени Габидена Мустафина»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4027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№35 села Коянды"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2549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"Интернат при опорной школе (РЦ) №44 имени Мади Бапиулы города Каркаралинска"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4027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№57 села Айыр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243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№38 села Айнабулак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243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№23 села Татан"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2549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№42 села Борлыбулак"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2549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№24 ОСШ  села Акбай-Кызылбай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  <a:tr h="243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"Интернат  при опорной школе (ресурсный центр) №43 имени Кажыкена Смайылова села Егиндыбулак " отдела образования Каркаралинского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5" marR="5405" marT="5405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121383"/>
              </p:ext>
            </p:extLst>
          </p:nvPr>
        </p:nvGraphicFramePr>
        <p:xfrm>
          <a:off x="239593" y="1683741"/>
          <a:ext cx="11605396" cy="4930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86917"/>
                <a:gridCol w="1665961"/>
                <a:gridCol w="9452518"/>
              </a:tblGrid>
              <a:tr h="5780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«Общеобразовательная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№5 села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Егиндыбулак»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5780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 им.академика Орынбека Жаутикова" отдела образования Каркаралинского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5780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№12 имени Алибека Буркитбаева села Акжол" отдела образования Каркаралинского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№13 с.Кызылту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6926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"Опорная школа (ресурсный центр) в базе общеобразовательной школы №4 села Коктас Отдела образования Каркаралинского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№28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3853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"Основная средняя школа .26 имени Ахмета Байтурсынова села Актерек 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 № 21села Бакты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 Средняя  общеобразовательная школа №20"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4666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«Начальная школа №9 села Жарлы» отдела образования Каркаралинского района управления образования Карагандинской области.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Опорная школа (РЦ) №8 села Бесоба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Аппаз №18  ОШ имени Р.Сагимбекова  село Аппаз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  <a:tr h="235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 №22 села Томар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49" marR="4649" marT="4649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9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706557"/>
              </p:ext>
            </p:extLst>
          </p:nvPr>
        </p:nvGraphicFramePr>
        <p:xfrm>
          <a:off x="365975" y="1659542"/>
          <a:ext cx="11479014" cy="49415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6003"/>
                <a:gridCol w="1853852"/>
                <a:gridCol w="9039159"/>
              </a:tblGrid>
              <a:tr h="3164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«Общеобразовательная школа№14 с. Жанатоган»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6046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№15 села Матак" отдела образования Каркаралинского района управления образования Карагандинской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5416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 32 села Актасты" отдела образования Каркаралинского района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61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№29 Осибай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73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"Начальная школа №41 села Кызылшилик"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61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№6  СОШ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61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№34 ОСШ села Сарыобалы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73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"ОШ №2 им. А. Ермекова г. Каркаралинска"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4051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«Средняя общеобразовательная школа № 31 села Айнабулак"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73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№16 посёлка Карагайлы"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407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№19 села Талды" отдела образования Каркаралинского района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61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Куланотпес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738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Абдоллы Асылбекова"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61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Сарыузенская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  <a:tr h="261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ОШ им. М.Дулатулы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79" marR="5579" marT="5579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0846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1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471485"/>
              </p:ext>
            </p:extLst>
          </p:nvPr>
        </p:nvGraphicFramePr>
        <p:xfrm>
          <a:off x="239593" y="1804843"/>
          <a:ext cx="11525496" cy="4758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2073"/>
                <a:gridCol w="1427967"/>
                <a:gridCol w="9535456"/>
              </a:tblGrid>
              <a:tr h="617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«Опорная школа (ресурсный центр) имени Ыбырая Алтынсарина» отдела образования Нуринского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Соналинская НШ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4953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"Жана-Курлусская начальная школа" отдела образования Нуринского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Ныгыманская НШ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Баршинская СОШ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50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Общеобразовательная школа имени Магжана Жумабаева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504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"Общеобразовательная школа имени Сакена Сейфуллина"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Шубаркульской ОШ им. Абая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Каройская 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им Жусипбека Аймауытулы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Балыктыкольская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617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"Общеобразовательная школа имени Рахима Асубаева" отдела образования Нуринского района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Каракойынская ОШ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3729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ОШ имени Ш.Уалиханова ОО Нуринского района УО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  <a:tr h="239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Пушкинская ОСШ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89" marR="5089" marT="5089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25899" y="81307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110459"/>
              </p:ext>
            </p:extLst>
          </p:nvPr>
        </p:nvGraphicFramePr>
        <p:xfrm>
          <a:off x="288099" y="1878904"/>
          <a:ext cx="11556889" cy="46972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8723"/>
                <a:gridCol w="1679785"/>
                <a:gridCol w="9288381"/>
              </a:tblGrid>
              <a:tr h="22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школа им.О.Турлыбекова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2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им.Карим Мынбаева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2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ОСШ им.Шалабекова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2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Акколкинская  НШ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2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СШЛИ Информационных технологий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3903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"Специальная школа-интернат №4"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348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Специализированная школа-интернат имени Жамбыла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348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СШИ Мурагер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2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СШИ имени Н.Нурмакова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3903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"Специализированная школа "Зияткер"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6941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 Областная  специализированная школа-интернат-колледж олимпийского резерва имени Алии Молдагуловой» Управления физической культуры и спорта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2348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Специализированная музыкальная школа интернат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3903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«Специализированная школа-лицей «Информационных технологий «Озат»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3903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 "Специальная школа - интернат №1"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  <a:tr h="3903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«Специальная школа- интернат №7» Управления образования Карагандинской области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42" marR="5042" marT="5042" marB="0" anchor="b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88" y="144754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14400" y="182332"/>
            <a:ext cx="112776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401" y="925753"/>
            <a:ext cx="11381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Мониторинг организаций образования, которые не заполнили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календарно-тематические планы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на 2022-2023 учебный год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мектеп» по состоянию на 19.09.2022 г.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24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13247</TotalTime>
  <Words>2433</Words>
  <Application>Microsoft Office PowerPoint</Application>
  <PresentationFormat>Произвольный</PresentationFormat>
  <Paragraphs>612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 систем для образовательных учреждений</dc:title>
  <dc:creator>Пользователь Windows</dc:creator>
  <cp:lastModifiedBy>UMC</cp:lastModifiedBy>
  <cp:revision>193</cp:revision>
  <cp:lastPrinted>2022-09-20T11:16:07Z</cp:lastPrinted>
  <dcterms:created xsi:type="dcterms:W3CDTF">2018-04-02T05:48:26Z</dcterms:created>
  <dcterms:modified xsi:type="dcterms:W3CDTF">2022-09-21T05:52:26Z</dcterms:modified>
</cp:coreProperties>
</file>